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57" r:id="rId3"/>
    <p:sldId id="258" r:id="rId4"/>
    <p:sldId id="268" r:id="rId5"/>
    <p:sldId id="262" r:id="rId6"/>
    <p:sldId id="263" r:id="rId7"/>
    <p:sldId id="264" r:id="rId8"/>
    <p:sldId id="265" r:id="rId9"/>
    <p:sldId id="266" r:id="rId10"/>
    <p:sldId id="267" r:id="rId1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CAACB41-AA99-4C2F-8ABF-BE5C390DCF94}" v="19" dt="2021-10-29T07:54:42.14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1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ix pillot" userId="c85001c2093bd0ff" providerId="LiveId" clId="{2CAACB41-AA99-4C2F-8ABF-BE5C390DCF94}"/>
    <pc:docChg chg="undo custSel addSld delSld modSld">
      <pc:chgData name="alix pillot" userId="c85001c2093bd0ff" providerId="LiveId" clId="{2CAACB41-AA99-4C2F-8ABF-BE5C390DCF94}" dt="2021-10-29T07:54:58.292" v="2365" actId="14100"/>
      <pc:docMkLst>
        <pc:docMk/>
      </pc:docMkLst>
      <pc:sldChg chg="modSp mod">
        <pc:chgData name="alix pillot" userId="c85001c2093bd0ff" providerId="LiveId" clId="{2CAACB41-AA99-4C2F-8ABF-BE5C390DCF94}" dt="2021-10-27T06:52:59.596" v="1848" actId="20577"/>
        <pc:sldMkLst>
          <pc:docMk/>
          <pc:sldMk cId="1059289111" sldId="257"/>
        </pc:sldMkLst>
        <pc:spChg chg="mod">
          <ac:chgData name="alix pillot" userId="c85001c2093bd0ff" providerId="LiveId" clId="{2CAACB41-AA99-4C2F-8ABF-BE5C390DCF94}" dt="2021-10-27T06:30:08.518" v="362" actId="20577"/>
          <ac:spMkLst>
            <pc:docMk/>
            <pc:sldMk cId="1059289111" sldId="257"/>
            <ac:spMk id="2" creationId="{B9067343-D515-4FA6-A6F1-A1C6AA5222D0}"/>
          </ac:spMkLst>
        </pc:spChg>
        <pc:spChg chg="mod">
          <ac:chgData name="alix pillot" userId="c85001c2093bd0ff" providerId="LiveId" clId="{2CAACB41-AA99-4C2F-8ABF-BE5C390DCF94}" dt="2021-10-27T06:52:59.596" v="1848" actId="20577"/>
          <ac:spMkLst>
            <pc:docMk/>
            <pc:sldMk cId="1059289111" sldId="257"/>
            <ac:spMk id="3" creationId="{C30AFF86-DA60-4BDD-875C-AB32B9778FFA}"/>
          </ac:spMkLst>
        </pc:spChg>
        <pc:spChg chg="mod">
          <ac:chgData name="alix pillot" userId="c85001c2093bd0ff" providerId="LiveId" clId="{2CAACB41-AA99-4C2F-8ABF-BE5C390DCF94}" dt="2021-10-27T06:29:17.280" v="355" actId="1076"/>
          <ac:spMkLst>
            <pc:docMk/>
            <pc:sldMk cId="1059289111" sldId="257"/>
            <ac:spMk id="5" creationId="{3C1CAC82-F38B-4AA9-A224-D3003CB502D3}"/>
          </ac:spMkLst>
        </pc:spChg>
      </pc:sldChg>
      <pc:sldChg chg="addSp delSp modSp mod setBg">
        <pc:chgData name="alix pillot" userId="c85001c2093bd0ff" providerId="LiveId" clId="{2CAACB41-AA99-4C2F-8ABF-BE5C390DCF94}" dt="2021-10-27T08:32:57.360" v="2088" actId="20577"/>
        <pc:sldMkLst>
          <pc:docMk/>
          <pc:sldMk cId="2676401261" sldId="258"/>
        </pc:sldMkLst>
        <pc:spChg chg="mod">
          <ac:chgData name="alix pillot" userId="c85001c2093bd0ff" providerId="LiveId" clId="{2CAACB41-AA99-4C2F-8ABF-BE5C390DCF94}" dt="2021-10-27T08:29:58.025" v="1868" actId="26606"/>
          <ac:spMkLst>
            <pc:docMk/>
            <pc:sldMk cId="2676401261" sldId="258"/>
            <ac:spMk id="2" creationId="{925B9D37-B4E0-4A92-BD13-F039A91D157F}"/>
          </ac:spMkLst>
        </pc:spChg>
        <pc:spChg chg="mod">
          <ac:chgData name="alix pillot" userId="c85001c2093bd0ff" providerId="LiveId" clId="{2CAACB41-AA99-4C2F-8ABF-BE5C390DCF94}" dt="2021-10-27T08:32:57.360" v="2088" actId="20577"/>
          <ac:spMkLst>
            <pc:docMk/>
            <pc:sldMk cId="2676401261" sldId="258"/>
            <ac:spMk id="3" creationId="{F938DB54-5051-474C-B955-DF4B33D4E45A}"/>
          </ac:spMkLst>
        </pc:spChg>
        <pc:spChg chg="mod">
          <ac:chgData name="alix pillot" userId="c85001c2093bd0ff" providerId="LiveId" clId="{2CAACB41-AA99-4C2F-8ABF-BE5C390DCF94}" dt="2021-10-27T08:29:58.025" v="1868" actId="26606"/>
          <ac:spMkLst>
            <pc:docMk/>
            <pc:sldMk cId="2676401261" sldId="258"/>
            <ac:spMk id="4" creationId="{5695A89D-E88A-47E0-87CE-24A2F031756F}"/>
          </ac:spMkLst>
        </pc:spChg>
        <pc:spChg chg="del">
          <ac:chgData name="alix pillot" userId="c85001c2093bd0ff" providerId="LiveId" clId="{2CAACB41-AA99-4C2F-8ABF-BE5C390DCF94}" dt="2021-10-27T06:29:23.044" v="356"/>
          <ac:spMkLst>
            <pc:docMk/>
            <pc:sldMk cId="2676401261" sldId="258"/>
            <ac:spMk id="5" creationId="{1C733192-C3A3-4FDF-9309-78C46296614D}"/>
          </ac:spMkLst>
        </pc:spChg>
        <pc:spChg chg="mod ord">
          <ac:chgData name="alix pillot" userId="c85001c2093bd0ff" providerId="LiveId" clId="{2CAACB41-AA99-4C2F-8ABF-BE5C390DCF94}" dt="2021-10-27T08:29:58.025" v="1868" actId="26606"/>
          <ac:spMkLst>
            <pc:docMk/>
            <pc:sldMk cId="2676401261" sldId="258"/>
            <ac:spMk id="6" creationId="{B940C5D7-86D0-4A64-9B2B-C1F07A8E4CBF}"/>
          </ac:spMkLst>
        </pc:spChg>
        <pc:spChg chg="add mod ord">
          <ac:chgData name="alix pillot" userId="c85001c2093bd0ff" providerId="LiveId" clId="{2CAACB41-AA99-4C2F-8ABF-BE5C390DCF94}" dt="2021-10-27T08:29:58.025" v="1868" actId="26606"/>
          <ac:spMkLst>
            <pc:docMk/>
            <pc:sldMk cId="2676401261" sldId="258"/>
            <ac:spMk id="7" creationId="{4ACBFECC-F8C7-4DBD-B768-1256B902D65F}"/>
          </ac:spMkLst>
        </pc:spChg>
        <pc:spChg chg="add del">
          <ac:chgData name="alix pillot" userId="c85001c2093bd0ff" providerId="LiveId" clId="{2CAACB41-AA99-4C2F-8ABF-BE5C390DCF94}" dt="2021-10-27T08:29:57.993" v="1867" actId="26606"/>
          <ac:spMkLst>
            <pc:docMk/>
            <pc:sldMk cId="2676401261" sldId="258"/>
            <ac:spMk id="14" creationId="{870F1165-C2FC-4313-ADED-D8514C00E1EE}"/>
          </ac:spMkLst>
        </pc:spChg>
        <pc:spChg chg="add del">
          <ac:chgData name="alix pillot" userId="c85001c2093bd0ff" providerId="LiveId" clId="{2CAACB41-AA99-4C2F-8ABF-BE5C390DCF94}" dt="2021-10-27T08:29:57.993" v="1867" actId="26606"/>
          <ac:spMkLst>
            <pc:docMk/>
            <pc:sldMk cId="2676401261" sldId="258"/>
            <ac:spMk id="16" creationId="{3FD564DD-780E-4279-99FF-A16618E11908}"/>
          </ac:spMkLst>
        </pc:spChg>
        <pc:spChg chg="add del">
          <ac:chgData name="alix pillot" userId="c85001c2093bd0ff" providerId="LiveId" clId="{2CAACB41-AA99-4C2F-8ABF-BE5C390DCF94}" dt="2021-10-27T08:29:57.993" v="1867" actId="26606"/>
          <ac:spMkLst>
            <pc:docMk/>
            <pc:sldMk cId="2676401261" sldId="258"/>
            <ac:spMk id="20" creationId="{F5BB14C7-B6E4-427D-AEAC-7A18D089F922}"/>
          </ac:spMkLst>
        </pc:spChg>
        <pc:spChg chg="add">
          <ac:chgData name="alix pillot" userId="c85001c2093bd0ff" providerId="LiveId" clId="{2CAACB41-AA99-4C2F-8ABF-BE5C390DCF94}" dt="2021-10-27T08:29:58.025" v="1868" actId="26606"/>
          <ac:spMkLst>
            <pc:docMk/>
            <pc:sldMk cId="2676401261" sldId="258"/>
            <ac:spMk id="28" creationId="{870F1165-C2FC-4313-ADED-D8514C00E1EE}"/>
          </ac:spMkLst>
        </pc:spChg>
        <pc:spChg chg="add">
          <ac:chgData name="alix pillot" userId="c85001c2093bd0ff" providerId="LiveId" clId="{2CAACB41-AA99-4C2F-8ABF-BE5C390DCF94}" dt="2021-10-27T08:29:58.025" v="1868" actId="26606"/>
          <ac:spMkLst>
            <pc:docMk/>
            <pc:sldMk cId="2676401261" sldId="258"/>
            <ac:spMk id="29" creationId="{3FD564DD-780E-4279-99FF-A16618E11908}"/>
          </ac:spMkLst>
        </pc:spChg>
        <pc:spChg chg="add">
          <ac:chgData name="alix pillot" userId="c85001c2093bd0ff" providerId="LiveId" clId="{2CAACB41-AA99-4C2F-8ABF-BE5C390DCF94}" dt="2021-10-27T08:29:58.025" v="1868" actId="26606"/>
          <ac:spMkLst>
            <pc:docMk/>
            <pc:sldMk cId="2676401261" sldId="258"/>
            <ac:spMk id="31" creationId="{F5BB14C7-B6E4-427D-AEAC-7A18D089F922}"/>
          </ac:spMkLst>
        </pc:spChg>
        <pc:picChg chg="add del mod modCrop">
          <ac:chgData name="alix pillot" userId="c85001c2093bd0ff" providerId="LiveId" clId="{2CAACB41-AA99-4C2F-8ABF-BE5C390DCF94}" dt="2021-10-27T08:29:13.346" v="1863" actId="478"/>
          <ac:picMkLst>
            <pc:docMk/>
            <pc:sldMk cId="2676401261" sldId="258"/>
            <ac:picMk id="8" creationId="{9BDF5068-8EE0-483F-B902-0CAA6B8EF116}"/>
          </ac:picMkLst>
        </pc:picChg>
        <pc:picChg chg="add mod ord">
          <ac:chgData name="alix pillot" userId="c85001c2093bd0ff" providerId="LiveId" clId="{2CAACB41-AA99-4C2F-8ABF-BE5C390DCF94}" dt="2021-10-27T08:29:58.025" v="1868" actId="26606"/>
          <ac:picMkLst>
            <pc:docMk/>
            <pc:sldMk cId="2676401261" sldId="258"/>
            <ac:picMk id="9" creationId="{7600DA76-DA6E-4E66-A037-F1D4C6DFBA51}"/>
          </ac:picMkLst>
        </pc:picChg>
        <pc:cxnChg chg="add del">
          <ac:chgData name="alix pillot" userId="c85001c2093bd0ff" providerId="LiveId" clId="{2CAACB41-AA99-4C2F-8ABF-BE5C390DCF94}" dt="2021-10-27T08:29:57.993" v="1867" actId="26606"/>
          <ac:cxnSpMkLst>
            <pc:docMk/>
            <pc:sldMk cId="2676401261" sldId="258"/>
            <ac:cxnSpMk id="18" creationId="{ABAD74CF-CB22-463B-9031-D3BE16111B9B}"/>
          </ac:cxnSpMkLst>
        </pc:cxnChg>
        <pc:cxnChg chg="add del">
          <ac:chgData name="alix pillot" userId="c85001c2093bd0ff" providerId="LiveId" clId="{2CAACB41-AA99-4C2F-8ABF-BE5C390DCF94}" dt="2021-10-27T08:29:57.993" v="1867" actId="26606"/>
          <ac:cxnSpMkLst>
            <pc:docMk/>
            <pc:sldMk cId="2676401261" sldId="258"/>
            <ac:cxnSpMk id="22" creationId="{82B589D1-AB2D-469C-960E-40C719BA8281}"/>
          </ac:cxnSpMkLst>
        </pc:cxnChg>
        <pc:cxnChg chg="add del">
          <ac:chgData name="alix pillot" userId="c85001c2093bd0ff" providerId="LiveId" clId="{2CAACB41-AA99-4C2F-8ABF-BE5C390DCF94}" dt="2021-10-27T08:29:57.993" v="1867" actId="26606"/>
          <ac:cxnSpMkLst>
            <pc:docMk/>
            <pc:sldMk cId="2676401261" sldId="258"/>
            <ac:cxnSpMk id="24" creationId="{055BC9DE-F4C7-4F1F-833F-C0E20531FBC7}"/>
          </ac:cxnSpMkLst>
        </pc:cxnChg>
        <pc:cxnChg chg="add del">
          <ac:chgData name="alix pillot" userId="c85001c2093bd0ff" providerId="LiveId" clId="{2CAACB41-AA99-4C2F-8ABF-BE5C390DCF94}" dt="2021-10-27T08:29:57.993" v="1867" actId="26606"/>
          <ac:cxnSpMkLst>
            <pc:docMk/>
            <pc:sldMk cId="2676401261" sldId="258"/>
            <ac:cxnSpMk id="26" creationId="{E95C7366-6A36-4307-81CE-FBD79DFF0980}"/>
          </ac:cxnSpMkLst>
        </pc:cxnChg>
        <pc:cxnChg chg="add">
          <ac:chgData name="alix pillot" userId="c85001c2093bd0ff" providerId="LiveId" clId="{2CAACB41-AA99-4C2F-8ABF-BE5C390DCF94}" dt="2021-10-27T08:29:58.025" v="1868" actId="26606"/>
          <ac:cxnSpMkLst>
            <pc:docMk/>
            <pc:sldMk cId="2676401261" sldId="258"/>
            <ac:cxnSpMk id="30" creationId="{ABAD74CF-CB22-463B-9031-D3BE16111B9B}"/>
          </ac:cxnSpMkLst>
        </pc:cxnChg>
        <pc:cxnChg chg="add">
          <ac:chgData name="alix pillot" userId="c85001c2093bd0ff" providerId="LiveId" clId="{2CAACB41-AA99-4C2F-8ABF-BE5C390DCF94}" dt="2021-10-27T08:29:58.025" v="1868" actId="26606"/>
          <ac:cxnSpMkLst>
            <pc:docMk/>
            <pc:sldMk cId="2676401261" sldId="258"/>
            <ac:cxnSpMk id="32" creationId="{055BC9DE-F4C7-4F1F-833F-C0E20531FBC7}"/>
          </ac:cxnSpMkLst>
        </pc:cxnChg>
        <pc:cxnChg chg="add">
          <ac:chgData name="alix pillot" userId="c85001c2093bd0ff" providerId="LiveId" clId="{2CAACB41-AA99-4C2F-8ABF-BE5C390DCF94}" dt="2021-10-27T08:29:58.025" v="1868" actId="26606"/>
          <ac:cxnSpMkLst>
            <pc:docMk/>
            <pc:sldMk cId="2676401261" sldId="258"/>
            <ac:cxnSpMk id="33" creationId="{E95C7366-6A36-4307-81CE-FBD79DFF0980}"/>
          </ac:cxnSpMkLst>
        </pc:cxnChg>
        <pc:cxnChg chg="add">
          <ac:chgData name="alix pillot" userId="c85001c2093bd0ff" providerId="LiveId" clId="{2CAACB41-AA99-4C2F-8ABF-BE5C390DCF94}" dt="2021-10-27T08:29:58.025" v="1868" actId="26606"/>
          <ac:cxnSpMkLst>
            <pc:docMk/>
            <pc:sldMk cId="2676401261" sldId="258"/>
            <ac:cxnSpMk id="34" creationId="{82B589D1-AB2D-469C-960E-40C719BA8281}"/>
          </ac:cxnSpMkLst>
        </pc:cxnChg>
      </pc:sldChg>
      <pc:sldChg chg="addSp delSp modSp new del">
        <pc:chgData name="alix pillot" userId="c85001c2093bd0ff" providerId="LiveId" clId="{2CAACB41-AA99-4C2F-8ABF-BE5C390DCF94}" dt="2021-10-27T06:52:42.438" v="1845" actId="47"/>
        <pc:sldMkLst>
          <pc:docMk/>
          <pc:sldMk cId="27011129" sldId="259"/>
        </pc:sldMkLst>
        <pc:spChg chg="del">
          <ac:chgData name="alix pillot" userId="c85001c2093bd0ff" providerId="LiveId" clId="{2CAACB41-AA99-4C2F-8ABF-BE5C390DCF94}" dt="2021-10-27T06:29:27.746" v="357"/>
          <ac:spMkLst>
            <pc:docMk/>
            <pc:sldMk cId="27011129" sldId="259"/>
            <ac:spMk id="5" creationId="{448C6167-F6D7-402A-BB9B-B13793EB52DC}"/>
          </ac:spMkLst>
        </pc:spChg>
        <pc:spChg chg="add mod">
          <ac:chgData name="alix pillot" userId="c85001c2093bd0ff" providerId="LiveId" clId="{2CAACB41-AA99-4C2F-8ABF-BE5C390DCF94}" dt="2021-10-27T06:29:27.746" v="357"/>
          <ac:spMkLst>
            <pc:docMk/>
            <pc:sldMk cId="27011129" sldId="259"/>
            <ac:spMk id="7" creationId="{DB874620-4E73-49A7-8E7F-E48D63548C07}"/>
          </ac:spMkLst>
        </pc:spChg>
      </pc:sldChg>
      <pc:sldChg chg="addSp delSp modSp new del">
        <pc:chgData name="alix pillot" userId="c85001c2093bd0ff" providerId="LiveId" clId="{2CAACB41-AA99-4C2F-8ABF-BE5C390DCF94}" dt="2021-10-27T06:52:45.296" v="1846" actId="47"/>
        <pc:sldMkLst>
          <pc:docMk/>
          <pc:sldMk cId="4005426269" sldId="260"/>
        </pc:sldMkLst>
        <pc:spChg chg="del">
          <ac:chgData name="alix pillot" userId="c85001c2093bd0ff" providerId="LiveId" clId="{2CAACB41-AA99-4C2F-8ABF-BE5C390DCF94}" dt="2021-10-27T06:29:33.423" v="358"/>
          <ac:spMkLst>
            <pc:docMk/>
            <pc:sldMk cId="4005426269" sldId="260"/>
            <ac:spMk id="5" creationId="{4749C1D2-9E09-442A-8C79-FBE10DA7A40F}"/>
          </ac:spMkLst>
        </pc:spChg>
        <pc:spChg chg="add mod">
          <ac:chgData name="alix pillot" userId="c85001c2093bd0ff" providerId="LiveId" clId="{2CAACB41-AA99-4C2F-8ABF-BE5C390DCF94}" dt="2021-10-27T06:29:33.423" v="358"/>
          <ac:spMkLst>
            <pc:docMk/>
            <pc:sldMk cId="4005426269" sldId="260"/>
            <ac:spMk id="7" creationId="{D4B04946-46CB-4477-B220-1238656684F1}"/>
          </ac:spMkLst>
        </pc:spChg>
      </pc:sldChg>
      <pc:sldChg chg="new del">
        <pc:chgData name="alix pillot" userId="c85001c2093bd0ff" providerId="LiveId" clId="{2CAACB41-AA99-4C2F-8ABF-BE5C390DCF94}" dt="2021-10-27T06:29:39.787" v="360" actId="47"/>
        <pc:sldMkLst>
          <pc:docMk/>
          <pc:sldMk cId="858794035" sldId="261"/>
        </pc:sldMkLst>
      </pc:sldChg>
      <pc:sldChg chg="addSp delSp modSp add del mod setBg">
        <pc:chgData name="alix pillot" userId="c85001c2093bd0ff" providerId="LiveId" clId="{2CAACB41-AA99-4C2F-8ABF-BE5C390DCF94}" dt="2021-10-27T08:50:44.243" v="2215" actId="2696"/>
        <pc:sldMkLst>
          <pc:docMk/>
          <pc:sldMk cId="1618129728" sldId="261"/>
        </pc:sldMkLst>
        <pc:spChg chg="mod">
          <ac:chgData name="alix pillot" userId="c85001c2093bd0ff" providerId="LiveId" clId="{2CAACB41-AA99-4C2F-8ABF-BE5C390DCF94}" dt="2021-10-27T08:47:59.334" v="2148" actId="26606"/>
          <ac:spMkLst>
            <pc:docMk/>
            <pc:sldMk cId="1618129728" sldId="261"/>
            <ac:spMk id="2" creationId="{925B9D37-B4E0-4A92-BD13-F039A91D157F}"/>
          </ac:spMkLst>
        </pc:spChg>
        <pc:spChg chg="add del mod">
          <ac:chgData name="alix pillot" userId="c85001c2093bd0ff" providerId="LiveId" clId="{2CAACB41-AA99-4C2F-8ABF-BE5C390DCF94}" dt="2021-10-27T08:33:48.264" v="2095" actId="26606"/>
          <ac:spMkLst>
            <pc:docMk/>
            <pc:sldMk cId="1618129728" sldId="261"/>
            <ac:spMk id="3" creationId="{F938DB54-5051-474C-B955-DF4B33D4E45A}"/>
          </ac:spMkLst>
        </pc:spChg>
        <pc:spChg chg="mod ord">
          <ac:chgData name="alix pillot" userId="c85001c2093bd0ff" providerId="LiveId" clId="{2CAACB41-AA99-4C2F-8ABF-BE5C390DCF94}" dt="2021-10-27T08:47:59.334" v="2148" actId="26606"/>
          <ac:spMkLst>
            <pc:docMk/>
            <pc:sldMk cId="1618129728" sldId="261"/>
            <ac:spMk id="4" creationId="{5695A89D-E88A-47E0-87CE-24A2F031756F}"/>
          </ac:spMkLst>
        </pc:spChg>
        <pc:spChg chg="mod">
          <ac:chgData name="alix pillot" userId="c85001c2093bd0ff" providerId="LiveId" clId="{2CAACB41-AA99-4C2F-8ABF-BE5C390DCF94}" dt="2021-10-27T08:33:48.264" v="2095" actId="26606"/>
          <ac:spMkLst>
            <pc:docMk/>
            <pc:sldMk cId="1618129728" sldId="261"/>
            <ac:spMk id="6" creationId="{B940C5D7-86D0-4A64-9B2B-C1F07A8E4CBF}"/>
          </ac:spMkLst>
        </pc:spChg>
        <pc:spChg chg="mod ord">
          <ac:chgData name="alix pillot" userId="c85001c2093bd0ff" providerId="LiveId" clId="{2CAACB41-AA99-4C2F-8ABF-BE5C390DCF94}" dt="2021-10-27T08:47:29.506" v="2144" actId="26606"/>
          <ac:spMkLst>
            <pc:docMk/>
            <pc:sldMk cId="1618129728" sldId="261"/>
            <ac:spMk id="7" creationId="{4ACBFECC-F8C7-4DBD-B768-1256B902D65F}"/>
          </ac:spMkLst>
        </pc:spChg>
        <pc:spChg chg="add del">
          <ac:chgData name="alix pillot" userId="c85001c2093bd0ff" providerId="LiveId" clId="{2CAACB41-AA99-4C2F-8ABF-BE5C390DCF94}" dt="2021-10-27T08:38:21.396" v="2097" actId="26606"/>
          <ac:spMkLst>
            <pc:docMk/>
            <pc:sldMk cId="1618129728" sldId="261"/>
            <ac:spMk id="12" creationId="{870F1165-C2FC-4313-ADED-D8514C00E1EE}"/>
          </ac:spMkLst>
        </pc:spChg>
        <pc:spChg chg="add del">
          <ac:chgData name="alix pillot" userId="c85001c2093bd0ff" providerId="LiveId" clId="{2CAACB41-AA99-4C2F-8ABF-BE5C390DCF94}" dt="2021-10-27T08:33:41.987" v="2090" actId="26606"/>
          <ac:spMkLst>
            <pc:docMk/>
            <pc:sldMk cId="1618129728" sldId="261"/>
            <ac:spMk id="13" creationId="{EFDD989F-EB09-444D-A035-5AB121E9F650}"/>
          </ac:spMkLst>
        </pc:spChg>
        <pc:spChg chg="add del">
          <ac:chgData name="alix pillot" userId="c85001c2093bd0ff" providerId="LiveId" clId="{2CAACB41-AA99-4C2F-8ABF-BE5C390DCF94}" dt="2021-10-27T08:38:21.396" v="2097" actId="26606"/>
          <ac:spMkLst>
            <pc:docMk/>
            <pc:sldMk cId="1618129728" sldId="261"/>
            <ac:spMk id="14" creationId="{3FD564DD-780E-4279-99FF-A16618E11908}"/>
          </ac:spMkLst>
        </pc:spChg>
        <pc:spChg chg="add del">
          <ac:chgData name="alix pillot" userId="c85001c2093bd0ff" providerId="LiveId" clId="{2CAACB41-AA99-4C2F-8ABF-BE5C390DCF94}" dt="2021-10-27T08:33:41.987" v="2090" actId="26606"/>
          <ac:spMkLst>
            <pc:docMk/>
            <pc:sldMk cId="1618129728" sldId="261"/>
            <ac:spMk id="15" creationId="{4EC491AA-162B-48F4-800A-DDD46340103F}"/>
          </ac:spMkLst>
        </pc:spChg>
        <pc:spChg chg="add del">
          <ac:chgData name="alix pillot" userId="c85001c2093bd0ff" providerId="LiveId" clId="{2CAACB41-AA99-4C2F-8ABF-BE5C390DCF94}" dt="2021-10-27T08:38:21.396" v="2097" actId="26606"/>
          <ac:spMkLst>
            <pc:docMk/>
            <pc:sldMk cId="1618129728" sldId="261"/>
            <ac:spMk id="16" creationId="{F5BB14C7-B6E4-427D-AEAC-7A18D089F922}"/>
          </ac:spMkLst>
        </pc:spChg>
        <pc:spChg chg="add del">
          <ac:chgData name="alix pillot" userId="c85001c2093bd0ff" providerId="LiveId" clId="{2CAACB41-AA99-4C2F-8ABF-BE5C390DCF94}" dt="2021-10-27T08:33:41.987" v="2090" actId="26606"/>
          <ac:spMkLst>
            <pc:docMk/>
            <pc:sldMk cId="1618129728" sldId="261"/>
            <ac:spMk id="17" creationId="{059C28DC-C15C-4518-9BFF-1C616FAABB53}"/>
          </ac:spMkLst>
        </pc:spChg>
        <pc:spChg chg="add del">
          <ac:chgData name="alix pillot" userId="c85001c2093bd0ff" providerId="LiveId" clId="{2CAACB41-AA99-4C2F-8ABF-BE5C390DCF94}" dt="2021-10-27T08:33:46.198" v="2092" actId="26606"/>
          <ac:spMkLst>
            <pc:docMk/>
            <pc:sldMk cId="1618129728" sldId="261"/>
            <ac:spMk id="25" creationId="{EFDD989F-EB09-444D-A035-5AB121E9F650}"/>
          </ac:spMkLst>
        </pc:spChg>
        <pc:spChg chg="add del">
          <ac:chgData name="alix pillot" userId="c85001c2093bd0ff" providerId="LiveId" clId="{2CAACB41-AA99-4C2F-8ABF-BE5C390DCF94}" dt="2021-10-27T08:33:46.198" v="2092" actId="26606"/>
          <ac:spMkLst>
            <pc:docMk/>
            <pc:sldMk cId="1618129728" sldId="261"/>
            <ac:spMk id="26" creationId="{4EC491AA-162B-48F4-800A-DDD46340103F}"/>
          </ac:spMkLst>
        </pc:spChg>
        <pc:spChg chg="add del">
          <ac:chgData name="alix pillot" userId="c85001c2093bd0ff" providerId="LiveId" clId="{2CAACB41-AA99-4C2F-8ABF-BE5C390DCF94}" dt="2021-10-27T08:33:46.198" v="2092" actId="26606"/>
          <ac:spMkLst>
            <pc:docMk/>
            <pc:sldMk cId="1618129728" sldId="261"/>
            <ac:spMk id="27" creationId="{059C28DC-C15C-4518-9BFF-1C616FAABB53}"/>
          </ac:spMkLst>
        </pc:spChg>
        <pc:spChg chg="add del">
          <ac:chgData name="alix pillot" userId="c85001c2093bd0ff" providerId="LiveId" clId="{2CAACB41-AA99-4C2F-8ABF-BE5C390DCF94}" dt="2021-10-27T08:33:48.232" v="2094" actId="26606"/>
          <ac:spMkLst>
            <pc:docMk/>
            <pc:sldMk cId="1618129728" sldId="261"/>
            <ac:spMk id="32" creationId="{EFDD989F-EB09-444D-A035-5AB121E9F650}"/>
          </ac:spMkLst>
        </pc:spChg>
        <pc:spChg chg="add del">
          <ac:chgData name="alix pillot" userId="c85001c2093bd0ff" providerId="LiveId" clId="{2CAACB41-AA99-4C2F-8ABF-BE5C390DCF94}" dt="2021-10-27T08:33:48.232" v="2094" actId="26606"/>
          <ac:spMkLst>
            <pc:docMk/>
            <pc:sldMk cId="1618129728" sldId="261"/>
            <ac:spMk id="33" creationId="{4EC491AA-162B-48F4-800A-DDD46340103F}"/>
          </ac:spMkLst>
        </pc:spChg>
        <pc:spChg chg="add del">
          <ac:chgData name="alix pillot" userId="c85001c2093bd0ff" providerId="LiveId" clId="{2CAACB41-AA99-4C2F-8ABF-BE5C390DCF94}" dt="2021-10-27T08:33:48.232" v="2094" actId="26606"/>
          <ac:spMkLst>
            <pc:docMk/>
            <pc:sldMk cId="1618129728" sldId="261"/>
            <ac:spMk id="34" creationId="{059C28DC-C15C-4518-9BFF-1C616FAABB53}"/>
          </ac:spMkLst>
        </pc:spChg>
        <pc:spChg chg="add mod ord">
          <ac:chgData name="alix pillot" userId="c85001c2093bd0ff" providerId="LiveId" clId="{2CAACB41-AA99-4C2F-8ABF-BE5C390DCF94}" dt="2021-10-27T08:50:03.673" v="2209" actId="20577"/>
          <ac:spMkLst>
            <pc:docMk/>
            <pc:sldMk cId="1618129728" sldId="261"/>
            <ac:spMk id="39" creationId="{F938DB54-5051-474C-B955-DF4B33D4E45A}"/>
          </ac:spMkLst>
        </pc:spChg>
        <pc:spChg chg="add del">
          <ac:chgData name="alix pillot" userId="c85001c2093bd0ff" providerId="LiveId" clId="{2CAACB41-AA99-4C2F-8ABF-BE5C390DCF94}" dt="2021-10-27T08:38:42.954" v="2104" actId="26606"/>
          <ac:spMkLst>
            <pc:docMk/>
            <pc:sldMk cId="1618129728" sldId="261"/>
            <ac:spMk id="44" creationId="{870F1165-C2FC-4313-ADED-D8514C00E1EE}"/>
          </ac:spMkLst>
        </pc:spChg>
        <pc:spChg chg="add del">
          <ac:chgData name="alix pillot" userId="c85001c2093bd0ff" providerId="LiveId" clId="{2CAACB41-AA99-4C2F-8ABF-BE5C390DCF94}" dt="2021-10-27T08:38:42.954" v="2104" actId="26606"/>
          <ac:spMkLst>
            <pc:docMk/>
            <pc:sldMk cId="1618129728" sldId="261"/>
            <ac:spMk id="46" creationId="{3FD564DD-780E-4279-99FF-A16618E11908}"/>
          </ac:spMkLst>
        </pc:spChg>
        <pc:spChg chg="add del">
          <ac:chgData name="alix pillot" userId="c85001c2093bd0ff" providerId="LiveId" clId="{2CAACB41-AA99-4C2F-8ABF-BE5C390DCF94}" dt="2021-10-27T08:38:42.954" v="2104" actId="26606"/>
          <ac:spMkLst>
            <pc:docMk/>
            <pc:sldMk cId="1618129728" sldId="261"/>
            <ac:spMk id="50" creationId="{F5BB14C7-B6E4-427D-AEAC-7A18D089F922}"/>
          </ac:spMkLst>
        </pc:spChg>
        <pc:spChg chg="add del">
          <ac:chgData name="alix pillot" userId="c85001c2093bd0ff" providerId="LiveId" clId="{2CAACB41-AA99-4C2F-8ABF-BE5C390DCF94}" dt="2021-10-27T08:38:42.938" v="2103" actId="26606"/>
          <ac:spMkLst>
            <pc:docMk/>
            <pc:sldMk cId="1618129728" sldId="261"/>
            <ac:spMk id="61" creationId="{870F1165-C2FC-4313-ADED-D8514C00E1EE}"/>
          </ac:spMkLst>
        </pc:spChg>
        <pc:spChg chg="add del">
          <ac:chgData name="alix pillot" userId="c85001c2093bd0ff" providerId="LiveId" clId="{2CAACB41-AA99-4C2F-8ABF-BE5C390DCF94}" dt="2021-10-27T08:38:42.938" v="2103" actId="26606"/>
          <ac:spMkLst>
            <pc:docMk/>
            <pc:sldMk cId="1618129728" sldId="261"/>
            <ac:spMk id="63" creationId="{3FD564DD-780E-4279-99FF-A16618E11908}"/>
          </ac:spMkLst>
        </pc:spChg>
        <pc:spChg chg="add del">
          <ac:chgData name="alix pillot" userId="c85001c2093bd0ff" providerId="LiveId" clId="{2CAACB41-AA99-4C2F-8ABF-BE5C390DCF94}" dt="2021-10-27T08:38:42.938" v="2103" actId="26606"/>
          <ac:spMkLst>
            <pc:docMk/>
            <pc:sldMk cId="1618129728" sldId="261"/>
            <ac:spMk id="67" creationId="{F5BB14C7-B6E4-427D-AEAC-7A18D089F922}"/>
          </ac:spMkLst>
        </pc:spChg>
        <pc:spChg chg="add del">
          <ac:chgData name="alix pillot" userId="c85001c2093bd0ff" providerId="LiveId" clId="{2CAACB41-AA99-4C2F-8ABF-BE5C390DCF94}" dt="2021-10-27T08:42:11.757" v="2107" actId="26606"/>
          <ac:spMkLst>
            <pc:docMk/>
            <pc:sldMk cId="1618129728" sldId="261"/>
            <ac:spMk id="75" creationId="{870F1165-C2FC-4313-ADED-D8514C00E1EE}"/>
          </ac:spMkLst>
        </pc:spChg>
        <pc:spChg chg="add del">
          <ac:chgData name="alix pillot" userId="c85001c2093bd0ff" providerId="LiveId" clId="{2CAACB41-AA99-4C2F-8ABF-BE5C390DCF94}" dt="2021-10-27T08:42:11.757" v="2107" actId="26606"/>
          <ac:spMkLst>
            <pc:docMk/>
            <pc:sldMk cId="1618129728" sldId="261"/>
            <ac:spMk id="76" creationId="{3FD564DD-780E-4279-99FF-A16618E11908}"/>
          </ac:spMkLst>
        </pc:spChg>
        <pc:spChg chg="add del">
          <ac:chgData name="alix pillot" userId="c85001c2093bd0ff" providerId="LiveId" clId="{2CAACB41-AA99-4C2F-8ABF-BE5C390DCF94}" dt="2021-10-27T08:42:11.757" v="2107" actId="26606"/>
          <ac:spMkLst>
            <pc:docMk/>
            <pc:sldMk cId="1618129728" sldId="261"/>
            <ac:spMk id="78" creationId="{F5BB14C7-B6E4-427D-AEAC-7A18D089F922}"/>
          </ac:spMkLst>
        </pc:spChg>
        <pc:spChg chg="add del">
          <ac:chgData name="alix pillot" userId="c85001c2093bd0ff" providerId="LiveId" clId="{2CAACB41-AA99-4C2F-8ABF-BE5C390DCF94}" dt="2021-10-27T08:46:25.929" v="2127" actId="26606"/>
          <ac:spMkLst>
            <pc:docMk/>
            <pc:sldMk cId="1618129728" sldId="261"/>
            <ac:spMk id="85" creationId="{870F1165-C2FC-4313-ADED-D8514C00E1EE}"/>
          </ac:spMkLst>
        </pc:spChg>
        <pc:spChg chg="add del">
          <ac:chgData name="alix pillot" userId="c85001c2093bd0ff" providerId="LiveId" clId="{2CAACB41-AA99-4C2F-8ABF-BE5C390DCF94}" dt="2021-10-27T08:44:26.680" v="2116" actId="26606"/>
          <ac:spMkLst>
            <pc:docMk/>
            <pc:sldMk cId="1618129728" sldId="261"/>
            <ac:spMk id="86" creationId="{870F1165-C2FC-4313-ADED-D8514C00E1EE}"/>
          </ac:spMkLst>
        </pc:spChg>
        <pc:spChg chg="add del">
          <ac:chgData name="alix pillot" userId="c85001c2093bd0ff" providerId="LiveId" clId="{2CAACB41-AA99-4C2F-8ABF-BE5C390DCF94}" dt="2021-10-27T08:46:25.929" v="2127" actId="26606"/>
          <ac:spMkLst>
            <pc:docMk/>
            <pc:sldMk cId="1618129728" sldId="261"/>
            <ac:spMk id="87" creationId="{3FD564DD-780E-4279-99FF-A16618E11908}"/>
          </ac:spMkLst>
        </pc:spChg>
        <pc:spChg chg="add del">
          <ac:chgData name="alix pillot" userId="c85001c2093bd0ff" providerId="LiveId" clId="{2CAACB41-AA99-4C2F-8ABF-BE5C390DCF94}" dt="2021-10-27T08:44:26.680" v="2116" actId="26606"/>
          <ac:spMkLst>
            <pc:docMk/>
            <pc:sldMk cId="1618129728" sldId="261"/>
            <ac:spMk id="88" creationId="{3FD564DD-780E-4279-99FF-A16618E11908}"/>
          </ac:spMkLst>
        </pc:spChg>
        <pc:spChg chg="add del">
          <ac:chgData name="alix pillot" userId="c85001c2093bd0ff" providerId="LiveId" clId="{2CAACB41-AA99-4C2F-8ABF-BE5C390DCF94}" dt="2021-10-27T08:46:25.929" v="2127" actId="26606"/>
          <ac:spMkLst>
            <pc:docMk/>
            <pc:sldMk cId="1618129728" sldId="261"/>
            <ac:spMk id="89" creationId="{8E32EF63-DDE0-423F-9D9C-6CBAA65E1108}"/>
          </ac:spMkLst>
        </pc:spChg>
        <pc:spChg chg="add del">
          <ac:chgData name="alix pillot" userId="c85001c2093bd0ff" providerId="LiveId" clId="{2CAACB41-AA99-4C2F-8ABF-BE5C390DCF94}" dt="2021-10-27T08:44:26.680" v="2116" actId="26606"/>
          <ac:spMkLst>
            <pc:docMk/>
            <pc:sldMk cId="1618129728" sldId="261"/>
            <ac:spMk id="92" creationId="{F5BB14C7-B6E4-427D-AEAC-7A18D089F922}"/>
          </ac:spMkLst>
        </pc:spChg>
        <pc:spChg chg="add del">
          <ac:chgData name="alix pillot" userId="c85001c2093bd0ff" providerId="LiveId" clId="{2CAACB41-AA99-4C2F-8ABF-BE5C390DCF94}" dt="2021-10-27T08:46:25.929" v="2127" actId="26606"/>
          <ac:spMkLst>
            <pc:docMk/>
            <pc:sldMk cId="1618129728" sldId="261"/>
            <ac:spMk id="93" creationId="{F5BB14C7-B6E4-427D-AEAC-7A18D089F922}"/>
          </ac:spMkLst>
        </pc:spChg>
        <pc:spChg chg="add del">
          <ac:chgData name="alix pillot" userId="c85001c2093bd0ff" providerId="LiveId" clId="{2CAACB41-AA99-4C2F-8ABF-BE5C390DCF94}" dt="2021-10-27T08:44:14.123" v="2111" actId="26606"/>
          <ac:spMkLst>
            <pc:docMk/>
            <pc:sldMk cId="1618129728" sldId="261"/>
            <ac:spMk id="103" creationId="{870F1165-C2FC-4313-ADED-D8514C00E1EE}"/>
          </ac:spMkLst>
        </pc:spChg>
        <pc:spChg chg="add del">
          <ac:chgData name="alix pillot" userId="c85001c2093bd0ff" providerId="LiveId" clId="{2CAACB41-AA99-4C2F-8ABF-BE5C390DCF94}" dt="2021-10-27T08:44:14.123" v="2111" actId="26606"/>
          <ac:spMkLst>
            <pc:docMk/>
            <pc:sldMk cId="1618129728" sldId="261"/>
            <ac:spMk id="105" creationId="{3FD564DD-780E-4279-99FF-A16618E11908}"/>
          </ac:spMkLst>
        </pc:spChg>
        <pc:spChg chg="add del">
          <ac:chgData name="alix pillot" userId="c85001c2093bd0ff" providerId="LiveId" clId="{2CAACB41-AA99-4C2F-8ABF-BE5C390DCF94}" dt="2021-10-27T08:44:14.123" v="2111" actId="26606"/>
          <ac:spMkLst>
            <pc:docMk/>
            <pc:sldMk cId="1618129728" sldId="261"/>
            <ac:spMk id="109" creationId="{F5BB14C7-B6E4-427D-AEAC-7A18D089F922}"/>
          </ac:spMkLst>
        </pc:spChg>
        <pc:spChg chg="add del">
          <ac:chgData name="alix pillot" userId="c85001c2093bd0ff" providerId="LiveId" clId="{2CAACB41-AA99-4C2F-8ABF-BE5C390DCF94}" dt="2021-10-27T08:44:20.008" v="2113" actId="26606"/>
          <ac:spMkLst>
            <pc:docMk/>
            <pc:sldMk cId="1618129728" sldId="261"/>
            <ac:spMk id="120" creationId="{870F1165-C2FC-4313-ADED-D8514C00E1EE}"/>
          </ac:spMkLst>
        </pc:spChg>
        <pc:spChg chg="add del">
          <ac:chgData name="alix pillot" userId="c85001c2093bd0ff" providerId="LiveId" clId="{2CAACB41-AA99-4C2F-8ABF-BE5C390DCF94}" dt="2021-10-27T08:44:20.008" v="2113" actId="26606"/>
          <ac:spMkLst>
            <pc:docMk/>
            <pc:sldMk cId="1618129728" sldId="261"/>
            <ac:spMk id="121" creationId="{3FD564DD-780E-4279-99FF-A16618E11908}"/>
          </ac:spMkLst>
        </pc:spChg>
        <pc:spChg chg="add del">
          <ac:chgData name="alix pillot" userId="c85001c2093bd0ff" providerId="LiveId" clId="{2CAACB41-AA99-4C2F-8ABF-BE5C390DCF94}" dt="2021-10-27T08:44:20.008" v="2113" actId="26606"/>
          <ac:spMkLst>
            <pc:docMk/>
            <pc:sldMk cId="1618129728" sldId="261"/>
            <ac:spMk id="122" creationId="{2F8D2624-FDC4-445C-BFAB-13F769ACB02F}"/>
          </ac:spMkLst>
        </pc:spChg>
        <pc:spChg chg="add del">
          <ac:chgData name="alix pillot" userId="c85001c2093bd0ff" providerId="LiveId" clId="{2CAACB41-AA99-4C2F-8ABF-BE5C390DCF94}" dt="2021-10-27T08:44:20.008" v="2113" actId="26606"/>
          <ac:spMkLst>
            <pc:docMk/>
            <pc:sldMk cId="1618129728" sldId="261"/>
            <ac:spMk id="124" creationId="{F5BB14C7-B6E4-427D-AEAC-7A18D089F922}"/>
          </ac:spMkLst>
        </pc:spChg>
        <pc:spChg chg="add del">
          <ac:chgData name="alix pillot" userId="c85001c2093bd0ff" providerId="LiveId" clId="{2CAACB41-AA99-4C2F-8ABF-BE5C390DCF94}" dt="2021-10-27T08:44:26.663" v="2115" actId="26606"/>
          <ac:spMkLst>
            <pc:docMk/>
            <pc:sldMk cId="1618129728" sldId="261"/>
            <ac:spMk id="129" creationId="{C15A10B0-4A5A-4CAE-8969-E06810664A04}"/>
          </ac:spMkLst>
        </pc:spChg>
        <pc:spChg chg="add del">
          <ac:chgData name="alix pillot" userId="c85001c2093bd0ff" providerId="LiveId" clId="{2CAACB41-AA99-4C2F-8ABF-BE5C390DCF94}" dt="2021-10-27T08:44:26.663" v="2115" actId="26606"/>
          <ac:spMkLst>
            <pc:docMk/>
            <pc:sldMk cId="1618129728" sldId="261"/>
            <ac:spMk id="130" creationId="{EBD1E7E7-A3BF-4AB2-AFBA-5B84E5C97B6E}"/>
          </ac:spMkLst>
        </pc:spChg>
        <pc:spChg chg="add del">
          <ac:chgData name="alix pillot" userId="c85001c2093bd0ff" providerId="LiveId" clId="{2CAACB41-AA99-4C2F-8ABF-BE5C390DCF94}" dt="2021-10-27T08:44:26.663" v="2115" actId="26606"/>
          <ac:spMkLst>
            <pc:docMk/>
            <pc:sldMk cId="1618129728" sldId="261"/>
            <ac:spMk id="132" creationId="{313615B0-49A5-4AAD-832E-80829E39526C}"/>
          </ac:spMkLst>
        </pc:spChg>
        <pc:spChg chg="add del">
          <ac:chgData name="alix pillot" userId="c85001c2093bd0ff" providerId="LiveId" clId="{2CAACB41-AA99-4C2F-8ABF-BE5C390DCF94}" dt="2021-10-27T08:46:51.323" v="2136" actId="26606"/>
          <ac:spMkLst>
            <pc:docMk/>
            <pc:sldMk cId="1618129728" sldId="261"/>
            <ac:spMk id="136" creationId="{870F1165-C2FC-4313-ADED-D8514C00E1EE}"/>
          </ac:spMkLst>
        </pc:spChg>
        <pc:spChg chg="add del">
          <ac:chgData name="alix pillot" userId="c85001c2093bd0ff" providerId="LiveId" clId="{2CAACB41-AA99-4C2F-8ABF-BE5C390DCF94}" dt="2021-10-27T08:46:51.323" v="2136" actId="26606"/>
          <ac:spMkLst>
            <pc:docMk/>
            <pc:sldMk cId="1618129728" sldId="261"/>
            <ac:spMk id="137" creationId="{3FD564DD-780E-4279-99FF-A16618E11908}"/>
          </ac:spMkLst>
        </pc:spChg>
        <pc:spChg chg="add del">
          <ac:chgData name="alix pillot" userId="c85001c2093bd0ff" providerId="LiveId" clId="{2CAACB41-AA99-4C2F-8ABF-BE5C390DCF94}" dt="2021-10-27T08:46:51.323" v="2136" actId="26606"/>
          <ac:spMkLst>
            <pc:docMk/>
            <pc:sldMk cId="1618129728" sldId="261"/>
            <ac:spMk id="138" creationId="{8E32EF63-DDE0-423F-9D9C-6CBAA65E1108}"/>
          </ac:spMkLst>
        </pc:spChg>
        <pc:spChg chg="add del">
          <ac:chgData name="alix pillot" userId="c85001c2093bd0ff" providerId="LiveId" clId="{2CAACB41-AA99-4C2F-8ABF-BE5C390DCF94}" dt="2021-10-27T08:46:51.323" v="2136" actId="26606"/>
          <ac:spMkLst>
            <pc:docMk/>
            <pc:sldMk cId="1618129728" sldId="261"/>
            <ac:spMk id="140" creationId="{F5BB14C7-B6E4-427D-AEAC-7A18D089F922}"/>
          </ac:spMkLst>
        </pc:spChg>
        <pc:spChg chg="add del">
          <ac:chgData name="alix pillot" userId="c85001c2093bd0ff" providerId="LiveId" clId="{2CAACB41-AA99-4C2F-8ABF-BE5C390DCF94}" dt="2021-10-27T08:46:31.343" v="2129" actId="26606"/>
          <ac:spMkLst>
            <pc:docMk/>
            <pc:sldMk cId="1618129728" sldId="261"/>
            <ac:spMk id="146" creationId="{870F1165-C2FC-4313-ADED-D8514C00E1EE}"/>
          </ac:spMkLst>
        </pc:spChg>
        <pc:spChg chg="add del">
          <ac:chgData name="alix pillot" userId="c85001c2093bd0ff" providerId="LiveId" clId="{2CAACB41-AA99-4C2F-8ABF-BE5C390DCF94}" dt="2021-10-27T08:46:31.343" v="2129" actId="26606"/>
          <ac:spMkLst>
            <pc:docMk/>
            <pc:sldMk cId="1618129728" sldId="261"/>
            <ac:spMk id="147" creationId="{3FD564DD-780E-4279-99FF-A16618E11908}"/>
          </ac:spMkLst>
        </pc:spChg>
        <pc:spChg chg="add del">
          <ac:chgData name="alix pillot" userId="c85001c2093bd0ff" providerId="LiveId" clId="{2CAACB41-AA99-4C2F-8ABF-BE5C390DCF94}" dt="2021-10-27T08:46:31.343" v="2129" actId="26606"/>
          <ac:spMkLst>
            <pc:docMk/>
            <pc:sldMk cId="1618129728" sldId="261"/>
            <ac:spMk id="149" creationId="{F5BB14C7-B6E4-427D-AEAC-7A18D089F922}"/>
          </ac:spMkLst>
        </pc:spChg>
        <pc:spChg chg="add del">
          <ac:chgData name="alix pillot" userId="c85001c2093bd0ff" providerId="LiveId" clId="{2CAACB41-AA99-4C2F-8ABF-BE5C390DCF94}" dt="2021-10-27T08:46:43.403" v="2131" actId="26606"/>
          <ac:spMkLst>
            <pc:docMk/>
            <pc:sldMk cId="1618129728" sldId="261"/>
            <ac:spMk id="155" creationId="{C15A10B0-4A5A-4CAE-8969-E06810664A04}"/>
          </ac:spMkLst>
        </pc:spChg>
        <pc:spChg chg="add del">
          <ac:chgData name="alix pillot" userId="c85001c2093bd0ff" providerId="LiveId" clId="{2CAACB41-AA99-4C2F-8ABF-BE5C390DCF94}" dt="2021-10-27T08:46:43.403" v="2131" actId="26606"/>
          <ac:spMkLst>
            <pc:docMk/>
            <pc:sldMk cId="1618129728" sldId="261"/>
            <ac:spMk id="156" creationId="{EBD1E7E7-A3BF-4AB2-AFBA-5B84E5C97B6E}"/>
          </ac:spMkLst>
        </pc:spChg>
        <pc:spChg chg="add del">
          <ac:chgData name="alix pillot" userId="c85001c2093bd0ff" providerId="LiveId" clId="{2CAACB41-AA99-4C2F-8ABF-BE5C390DCF94}" dt="2021-10-27T08:46:43.403" v="2131" actId="26606"/>
          <ac:spMkLst>
            <pc:docMk/>
            <pc:sldMk cId="1618129728" sldId="261"/>
            <ac:spMk id="158" creationId="{313615B0-49A5-4AAD-832E-80829E39526C}"/>
          </ac:spMkLst>
        </pc:spChg>
        <pc:spChg chg="add del">
          <ac:chgData name="alix pillot" userId="c85001c2093bd0ff" providerId="LiveId" clId="{2CAACB41-AA99-4C2F-8ABF-BE5C390DCF94}" dt="2021-10-27T08:46:49.118" v="2133" actId="26606"/>
          <ac:spMkLst>
            <pc:docMk/>
            <pc:sldMk cId="1618129728" sldId="261"/>
            <ac:spMk id="162" creationId="{C15A10B0-4A5A-4CAE-8969-E06810664A04}"/>
          </ac:spMkLst>
        </pc:spChg>
        <pc:spChg chg="add del">
          <ac:chgData name="alix pillot" userId="c85001c2093bd0ff" providerId="LiveId" clId="{2CAACB41-AA99-4C2F-8ABF-BE5C390DCF94}" dt="2021-10-27T08:46:49.118" v="2133" actId="26606"/>
          <ac:spMkLst>
            <pc:docMk/>
            <pc:sldMk cId="1618129728" sldId="261"/>
            <ac:spMk id="163" creationId="{EBD1E7E7-A3BF-4AB2-AFBA-5B84E5C97B6E}"/>
          </ac:spMkLst>
        </pc:spChg>
        <pc:spChg chg="add del">
          <ac:chgData name="alix pillot" userId="c85001c2093bd0ff" providerId="LiveId" clId="{2CAACB41-AA99-4C2F-8ABF-BE5C390DCF94}" dt="2021-10-27T08:46:49.118" v="2133" actId="26606"/>
          <ac:spMkLst>
            <pc:docMk/>
            <pc:sldMk cId="1618129728" sldId="261"/>
            <ac:spMk id="165" creationId="{313615B0-49A5-4AAD-832E-80829E39526C}"/>
          </ac:spMkLst>
        </pc:spChg>
        <pc:spChg chg="add del">
          <ac:chgData name="alix pillot" userId="c85001c2093bd0ff" providerId="LiveId" clId="{2CAACB41-AA99-4C2F-8ABF-BE5C390DCF94}" dt="2021-10-27T08:46:51.306" v="2135" actId="26606"/>
          <ac:spMkLst>
            <pc:docMk/>
            <pc:sldMk cId="1618129728" sldId="261"/>
            <ac:spMk id="169" creationId="{870F1165-C2FC-4313-ADED-D8514C00E1EE}"/>
          </ac:spMkLst>
        </pc:spChg>
        <pc:spChg chg="add del">
          <ac:chgData name="alix pillot" userId="c85001c2093bd0ff" providerId="LiveId" clId="{2CAACB41-AA99-4C2F-8ABF-BE5C390DCF94}" dt="2021-10-27T08:46:51.306" v="2135" actId="26606"/>
          <ac:spMkLst>
            <pc:docMk/>
            <pc:sldMk cId="1618129728" sldId="261"/>
            <ac:spMk id="170" creationId="{3FD564DD-780E-4279-99FF-A16618E11908}"/>
          </ac:spMkLst>
        </pc:spChg>
        <pc:spChg chg="add del">
          <ac:chgData name="alix pillot" userId="c85001c2093bd0ff" providerId="LiveId" clId="{2CAACB41-AA99-4C2F-8ABF-BE5C390DCF94}" dt="2021-10-27T08:46:51.306" v="2135" actId="26606"/>
          <ac:spMkLst>
            <pc:docMk/>
            <pc:sldMk cId="1618129728" sldId="261"/>
            <ac:spMk id="171" creationId="{F5BB14C7-B6E4-427D-AEAC-7A18D089F922}"/>
          </ac:spMkLst>
        </pc:spChg>
        <pc:spChg chg="add del">
          <ac:chgData name="alix pillot" userId="c85001c2093bd0ff" providerId="LiveId" clId="{2CAACB41-AA99-4C2F-8ABF-BE5C390DCF94}" dt="2021-10-27T08:47:11.467" v="2140" actId="26606"/>
          <ac:spMkLst>
            <pc:docMk/>
            <pc:sldMk cId="1618129728" sldId="261"/>
            <ac:spMk id="178" creationId="{870F1165-C2FC-4313-ADED-D8514C00E1EE}"/>
          </ac:spMkLst>
        </pc:spChg>
        <pc:spChg chg="add del">
          <ac:chgData name="alix pillot" userId="c85001c2093bd0ff" providerId="LiveId" clId="{2CAACB41-AA99-4C2F-8ABF-BE5C390DCF94}" dt="2021-10-27T08:47:11.467" v="2140" actId="26606"/>
          <ac:spMkLst>
            <pc:docMk/>
            <pc:sldMk cId="1618129728" sldId="261"/>
            <ac:spMk id="179" creationId="{3FD564DD-780E-4279-99FF-A16618E11908}"/>
          </ac:spMkLst>
        </pc:spChg>
        <pc:spChg chg="add del">
          <ac:chgData name="alix pillot" userId="c85001c2093bd0ff" providerId="LiveId" clId="{2CAACB41-AA99-4C2F-8ABF-BE5C390DCF94}" dt="2021-10-27T08:47:11.467" v="2140" actId="26606"/>
          <ac:spMkLst>
            <pc:docMk/>
            <pc:sldMk cId="1618129728" sldId="261"/>
            <ac:spMk id="180" creationId="{8E32EF63-DDE0-423F-9D9C-6CBAA65E1108}"/>
          </ac:spMkLst>
        </pc:spChg>
        <pc:spChg chg="add del">
          <ac:chgData name="alix pillot" userId="c85001c2093bd0ff" providerId="LiveId" clId="{2CAACB41-AA99-4C2F-8ABF-BE5C390DCF94}" dt="2021-10-27T08:47:11.467" v="2140" actId="26606"/>
          <ac:spMkLst>
            <pc:docMk/>
            <pc:sldMk cId="1618129728" sldId="261"/>
            <ac:spMk id="182" creationId="{F5BB14C7-B6E4-427D-AEAC-7A18D089F922}"/>
          </ac:spMkLst>
        </pc:spChg>
        <pc:spChg chg="add del">
          <ac:chgData name="alix pillot" userId="c85001c2093bd0ff" providerId="LiveId" clId="{2CAACB41-AA99-4C2F-8ABF-BE5C390DCF94}" dt="2021-10-27T08:47:59.359" v="2149" actId="26606"/>
          <ac:spMkLst>
            <pc:docMk/>
            <pc:sldMk cId="1618129728" sldId="261"/>
            <ac:spMk id="188" creationId="{870F1165-C2FC-4313-ADED-D8514C00E1EE}"/>
          </ac:spMkLst>
        </pc:spChg>
        <pc:spChg chg="add del">
          <ac:chgData name="alix pillot" userId="c85001c2093bd0ff" providerId="LiveId" clId="{2CAACB41-AA99-4C2F-8ABF-BE5C390DCF94}" dt="2021-10-27T08:47:59.359" v="2149" actId="26606"/>
          <ac:spMkLst>
            <pc:docMk/>
            <pc:sldMk cId="1618129728" sldId="261"/>
            <ac:spMk id="192" creationId="{3FD564DD-780E-4279-99FF-A16618E11908}"/>
          </ac:spMkLst>
        </pc:spChg>
        <pc:spChg chg="add del">
          <ac:chgData name="alix pillot" userId="c85001c2093bd0ff" providerId="LiveId" clId="{2CAACB41-AA99-4C2F-8ABF-BE5C390DCF94}" dt="2021-10-27T08:47:59.359" v="2149" actId="26606"/>
          <ac:spMkLst>
            <pc:docMk/>
            <pc:sldMk cId="1618129728" sldId="261"/>
            <ac:spMk id="196" creationId="{F5BB14C7-B6E4-427D-AEAC-7A18D089F922}"/>
          </ac:spMkLst>
        </pc:spChg>
        <pc:spChg chg="add del">
          <ac:chgData name="alix pillot" userId="c85001c2093bd0ff" providerId="LiveId" clId="{2CAACB41-AA99-4C2F-8ABF-BE5C390DCF94}" dt="2021-10-27T08:47:29.506" v="2144" actId="26606"/>
          <ac:spMkLst>
            <pc:docMk/>
            <pc:sldMk cId="1618129728" sldId="261"/>
            <ac:spMk id="209" creationId="{870F1165-C2FC-4313-ADED-D8514C00E1EE}"/>
          </ac:spMkLst>
        </pc:spChg>
        <pc:spChg chg="add del">
          <ac:chgData name="alix pillot" userId="c85001c2093bd0ff" providerId="LiveId" clId="{2CAACB41-AA99-4C2F-8ABF-BE5C390DCF94}" dt="2021-10-27T08:47:29.506" v="2144" actId="26606"/>
          <ac:spMkLst>
            <pc:docMk/>
            <pc:sldMk cId="1618129728" sldId="261"/>
            <ac:spMk id="211" creationId="{3FD564DD-780E-4279-99FF-A16618E11908}"/>
          </ac:spMkLst>
        </pc:spChg>
        <pc:spChg chg="add del">
          <ac:chgData name="alix pillot" userId="c85001c2093bd0ff" providerId="LiveId" clId="{2CAACB41-AA99-4C2F-8ABF-BE5C390DCF94}" dt="2021-10-27T08:47:29.506" v="2144" actId="26606"/>
          <ac:spMkLst>
            <pc:docMk/>
            <pc:sldMk cId="1618129728" sldId="261"/>
            <ac:spMk id="213" creationId="{8E32EF63-DDE0-423F-9D9C-6CBAA65E1108}"/>
          </ac:spMkLst>
        </pc:spChg>
        <pc:spChg chg="add del">
          <ac:chgData name="alix pillot" userId="c85001c2093bd0ff" providerId="LiveId" clId="{2CAACB41-AA99-4C2F-8ABF-BE5C390DCF94}" dt="2021-10-27T08:47:29.506" v="2144" actId="26606"/>
          <ac:spMkLst>
            <pc:docMk/>
            <pc:sldMk cId="1618129728" sldId="261"/>
            <ac:spMk id="217" creationId="{F5BB14C7-B6E4-427D-AEAC-7A18D089F922}"/>
          </ac:spMkLst>
        </pc:spChg>
        <pc:spChg chg="add del">
          <ac:chgData name="alix pillot" userId="c85001c2093bd0ff" providerId="LiveId" clId="{2CAACB41-AA99-4C2F-8ABF-BE5C390DCF94}" dt="2021-10-27T08:47:39.424" v="2146" actId="26606"/>
          <ac:spMkLst>
            <pc:docMk/>
            <pc:sldMk cId="1618129728" sldId="261"/>
            <ac:spMk id="227" creationId="{C15A10B0-4A5A-4CAE-8969-E06810664A04}"/>
          </ac:spMkLst>
        </pc:spChg>
        <pc:spChg chg="add del">
          <ac:chgData name="alix pillot" userId="c85001c2093bd0ff" providerId="LiveId" clId="{2CAACB41-AA99-4C2F-8ABF-BE5C390DCF94}" dt="2021-10-27T08:47:39.424" v="2146" actId="26606"/>
          <ac:spMkLst>
            <pc:docMk/>
            <pc:sldMk cId="1618129728" sldId="261"/>
            <ac:spMk id="228" creationId="{EBD1E7E7-A3BF-4AB2-AFBA-5B84E5C97B6E}"/>
          </ac:spMkLst>
        </pc:spChg>
        <pc:spChg chg="add del">
          <ac:chgData name="alix pillot" userId="c85001c2093bd0ff" providerId="LiveId" clId="{2CAACB41-AA99-4C2F-8ABF-BE5C390DCF94}" dt="2021-10-27T08:47:39.424" v="2146" actId="26606"/>
          <ac:spMkLst>
            <pc:docMk/>
            <pc:sldMk cId="1618129728" sldId="261"/>
            <ac:spMk id="229" creationId="{313615B0-49A5-4AAD-832E-80829E39526C}"/>
          </ac:spMkLst>
        </pc:spChg>
        <pc:spChg chg="add del">
          <ac:chgData name="alix pillot" userId="c85001c2093bd0ff" providerId="LiveId" clId="{2CAACB41-AA99-4C2F-8ABF-BE5C390DCF94}" dt="2021-10-27T08:47:59.334" v="2148" actId="26606"/>
          <ac:spMkLst>
            <pc:docMk/>
            <pc:sldMk cId="1618129728" sldId="261"/>
            <ac:spMk id="234" creationId="{C15A10B0-4A5A-4CAE-8969-E06810664A04}"/>
          </ac:spMkLst>
        </pc:spChg>
        <pc:spChg chg="add del">
          <ac:chgData name="alix pillot" userId="c85001c2093bd0ff" providerId="LiveId" clId="{2CAACB41-AA99-4C2F-8ABF-BE5C390DCF94}" dt="2021-10-27T08:47:59.334" v="2148" actId="26606"/>
          <ac:spMkLst>
            <pc:docMk/>
            <pc:sldMk cId="1618129728" sldId="261"/>
            <ac:spMk id="235" creationId="{EBD1E7E7-A3BF-4AB2-AFBA-5B84E5C97B6E}"/>
          </ac:spMkLst>
        </pc:spChg>
        <pc:spChg chg="add del">
          <ac:chgData name="alix pillot" userId="c85001c2093bd0ff" providerId="LiveId" clId="{2CAACB41-AA99-4C2F-8ABF-BE5C390DCF94}" dt="2021-10-27T08:47:59.334" v="2148" actId="26606"/>
          <ac:spMkLst>
            <pc:docMk/>
            <pc:sldMk cId="1618129728" sldId="261"/>
            <ac:spMk id="237" creationId="{313615B0-49A5-4AAD-832E-80829E39526C}"/>
          </ac:spMkLst>
        </pc:spChg>
        <pc:spChg chg="add">
          <ac:chgData name="alix pillot" userId="c85001c2093bd0ff" providerId="LiveId" clId="{2CAACB41-AA99-4C2F-8ABF-BE5C390DCF94}" dt="2021-10-27T08:47:59.359" v="2149" actId="26606"/>
          <ac:spMkLst>
            <pc:docMk/>
            <pc:sldMk cId="1618129728" sldId="261"/>
            <ac:spMk id="241" creationId="{870F1165-C2FC-4313-ADED-D8514C00E1EE}"/>
          </ac:spMkLst>
        </pc:spChg>
        <pc:spChg chg="add">
          <ac:chgData name="alix pillot" userId="c85001c2093bd0ff" providerId="LiveId" clId="{2CAACB41-AA99-4C2F-8ABF-BE5C390DCF94}" dt="2021-10-27T08:47:59.359" v="2149" actId="26606"/>
          <ac:spMkLst>
            <pc:docMk/>
            <pc:sldMk cId="1618129728" sldId="261"/>
            <ac:spMk id="242" creationId="{3FD564DD-780E-4279-99FF-A16618E11908}"/>
          </ac:spMkLst>
        </pc:spChg>
        <pc:spChg chg="add">
          <ac:chgData name="alix pillot" userId="c85001c2093bd0ff" providerId="LiveId" clId="{2CAACB41-AA99-4C2F-8ABF-BE5C390DCF94}" dt="2021-10-27T08:47:59.359" v="2149" actId="26606"/>
          <ac:spMkLst>
            <pc:docMk/>
            <pc:sldMk cId="1618129728" sldId="261"/>
            <ac:spMk id="244" creationId="{F5BB14C7-B6E4-427D-AEAC-7A18D089F922}"/>
          </ac:spMkLst>
        </pc:spChg>
        <pc:graphicFrameChg chg="add del">
          <ac:chgData name="alix pillot" userId="c85001c2093bd0ff" providerId="LiveId" clId="{2CAACB41-AA99-4C2F-8ABF-BE5C390DCF94}" dt="2021-10-27T08:33:41.987" v="2090" actId="26606"/>
          <ac:graphicFrameMkLst>
            <pc:docMk/>
            <pc:sldMk cId="1618129728" sldId="261"/>
            <ac:graphicFrameMk id="9" creationId="{22A25309-9C8A-406A-A08F-8437453EBC7E}"/>
          </ac:graphicFrameMkLst>
        </pc:graphicFrameChg>
        <pc:graphicFrameChg chg="add del">
          <ac:chgData name="alix pillot" userId="c85001c2093bd0ff" providerId="LiveId" clId="{2CAACB41-AA99-4C2F-8ABF-BE5C390DCF94}" dt="2021-10-27T08:33:46.198" v="2092" actId="26606"/>
          <ac:graphicFrameMkLst>
            <pc:docMk/>
            <pc:sldMk cId="1618129728" sldId="261"/>
            <ac:graphicFrameMk id="30" creationId="{09338717-C40B-4E89-BE98-A3CF54BDEE37}"/>
          </ac:graphicFrameMkLst>
        </pc:graphicFrameChg>
        <pc:graphicFrameChg chg="add del">
          <ac:chgData name="alix pillot" userId="c85001c2093bd0ff" providerId="LiveId" clId="{2CAACB41-AA99-4C2F-8ABF-BE5C390DCF94}" dt="2021-10-27T08:33:48.232" v="2094" actId="26606"/>
          <ac:graphicFrameMkLst>
            <pc:docMk/>
            <pc:sldMk cId="1618129728" sldId="261"/>
            <ac:graphicFrameMk id="37" creationId="{6BA6CA21-5A38-4F53-9397-76C8604AD2EC}"/>
          </ac:graphicFrameMkLst>
        </pc:graphicFrameChg>
        <pc:picChg chg="add del mod ord">
          <ac:chgData name="alix pillot" userId="c85001c2093bd0ff" providerId="LiveId" clId="{2CAACB41-AA99-4C2F-8ABF-BE5C390DCF94}" dt="2021-10-27T08:41:54.062" v="2105" actId="478"/>
          <ac:picMkLst>
            <pc:docMk/>
            <pc:sldMk cId="1618129728" sldId="261"/>
            <ac:picMk id="5" creationId="{E409AF1C-1258-4A22-9D95-2CC54DED6E3E}"/>
          </ac:picMkLst>
        </pc:picChg>
        <pc:picChg chg="add del mod ord">
          <ac:chgData name="alix pillot" userId="c85001c2093bd0ff" providerId="LiveId" clId="{2CAACB41-AA99-4C2F-8ABF-BE5C390DCF94}" dt="2021-10-27T08:50:14.302" v="2212" actId="478"/>
          <ac:picMkLst>
            <pc:docMk/>
            <pc:sldMk cId="1618129728" sldId="261"/>
            <ac:picMk id="8" creationId="{C2776A84-58AE-413F-8542-6D251C7F6EC2}"/>
          </ac:picMkLst>
        </pc:picChg>
        <pc:picChg chg="add del mod ord">
          <ac:chgData name="alix pillot" userId="c85001c2093bd0ff" providerId="LiveId" clId="{2CAACB41-AA99-4C2F-8ABF-BE5C390DCF94}" dt="2021-10-27T08:45:14.065" v="2124" actId="478"/>
          <ac:picMkLst>
            <pc:docMk/>
            <pc:sldMk cId="1618129728" sldId="261"/>
            <ac:picMk id="10" creationId="{0D126624-A10F-4850-85BD-CDAEB19AE0A5}"/>
          </ac:picMkLst>
        </pc:picChg>
        <pc:picChg chg="add del mod ord">
          <ac:chgData name="alix pillot" userId="c85001c2093bd0ff" providerId="LiveId" clId="{2CAACB41-AA99-4C2F-8ABF-BE5C390DCF94}" dt="2021-10-27T08:50:07.972" v="2210" actId="478"/>
          <ac:picMkLst>
            <pc:docMk/>
            <pc:sldMk cId="1618129728" sldId="261"/>
            <ac:picMk id="11" creationId="{B6615B42-EFA6-42A1-843C-6B7398B1A717}"/>
          </ac:picMkLst>
        </pc:picChg>
        <pc:cxnChg chg="add del">
          <ac:chgData name="alix pillot" userId="c85001c2093bd0ff" providerId="LiveId" clId="{2CAACB41-AA99-4C2F-8ABF-BE5C390DCF94}" dt="2021-10-27T08:38:21.396" v="2097" actId="26606"/>
          <ac:cxnSpMkLst>
            <pc:docMk/>
            <pc:sldMk cId="1618129728" sldId="261"/>
            <ac:cxnSpMk id="18" creationId="{ABAD74CF-CB22-463B-9031-D3BE16111B9B}"/>
          </ac:cxnSpMkLst>
        </pc:cxnChg>
        <pc:cxnChg chg="add del">
          <ac:chgData name="alix pillot" userId="c85001c2093bd0ff" providerId="LiveId" clId="{2CAACB41-AA99-4C2F-8ABF-BE5C390DCF94}" dt="2021-10-27T08:33:41.987" v="2090" actId="26606"/>
          <ac:cxnSpMkLst>
            <pc:docMk/>
            <pc:sldMk cId="1618129728" sldId="261"/>
            <ac:cxnSpMk id="19" creationId="{1B7656F4-2A34-42A9-AF61-EE853285958D}"/>
          </ac:cxnSpMkLst>
        </pc:cxnChg>
        <pc:cxnChg chg="add del">
          <ac:chgData name="alix pillot" userId="c85001c2093bd0ff" providerId="LiveId" clId="{2CAACB41-AA99-4C2F-8ABF-BE5C390DCF94}" dt="2021-10-27T08:38:21.396" v="2097" actId="26606"/>
          <ac:cxnSpMkLst>
            <pc:docMk/>
            <pc:sldMk cId="1618129728" sldId="261"/>
            <ac:cxnSpMk id="20" creationId="{055BC9DE-F4C7-4F1F-833F-C0E20531FBC7}"/>
          </ac:cxnSpMkLst>
        </pc:cxnChg>
        <pc:cxnChg chg="add del">
          <ac:chgData name="alix pillot" userId="c85001c2093bd0ff" providerId="LiveId" clId="{2CAACB41-AA99-4C2F-8ABF-BE5C390DCF94}" dt="2021-10-27T08:33:41.987" v="2090" actId="26606"/>
          <ac:cxnSpMkLst>
            <pc:docMk/>
            <pc:sldMk cId="1618129728" sldId="261"/>
            <ac:cxnSpMk id="21" creationId="{3344AEC7-1D13-4017-A59D-22E452832DF5}"/>
          </ac:cxnSpMkLst>
        </pc:cxnChg>
        <pc:cxnChg chg="add del">
          <ac:chgData name="alix pillot" userId="c85001c2093bd0ff" providerId="LiveId" clId="{2CAACB41-AA99-4C2F-8ABF-BE5C390DCF94}" dt="2021-10-27T08:38:21.396" v="2097" actId="26606"/>
          <ac:cxnSpMkLst>
            <pc:docMk/>
            <pc:sldMk cId="1618129728" sldId="261"/>
            <ac:cxnSpMk id="22" creationId="{82B589D1-AB2D-469C-960E-40C719BA8281}"/>
          </ac:cxnSpMkLst>
        </pc:cxnChg>
        <pc:cxnChg chg="add del">
          <ac:chgData name="alix pillot" userId="c85001c2093bd0ff" providerId="LiveId" clId="{2CAACB41-AA99-4C2F-8ABF-BE5C390DCF94}" dt="2021-10-27T08:33:41.987" v="2090" actId="26606"/>
          <ac:cxnSpMkLst>
            <pc:docMk/>
            <pc:sldMk cId="1618129728" sldId="261"/>
            <ac:cxnSpMk id="23" creationId="{15390FCB-B181-4E95-8776-928321587BA2}"/>
          </ac:cxnSpMkLst>
        </pc:cxnChg>
        <pc:cxnChg chg="add del">
          <ac:chgData name="alix pillot" userId="c85001c2093bd0ff" providerId="LiveId" clId="{2CAACB41-AA99-4C2F-8ABF-BE5C390DCF94}" dt="2021-10-27T08:33:46.198" v="2092" actId="26606"/>
          <ac:cxnSpMkLst>
            <pc:docMk/>
            <pc:sldMk cId="1618129728" sldId="261"/>
            <ac:cxnSpMk id="28" creationId="{3344AEC7-1D13-4017-A59D-22E452832DF5}"/>
          </ac:cxnSpMkLst>
        </pc:cxnChg>
        <pc:cxnChg chg="add del">
          <ac:chgData name="alix pillot" userId="c85001c2093bd0ff" providerId="LiveId" clId="{2CAACB41-AA99-4C2F-8ABF-BE5C390DCF94}" dt="2021-10-27T08:33:46.198" v="2092" actId="26606"/>
          <ac:cxnSpMkLst>
            <pc:docMk/>
            <pc:sldMk cId="1618129728" sldId="261"/>
            <ac:cxnSpMk id="29" creationId="{15390FCB-B181-4E95-8776-928321587BA2}"/>
          </ac:cxnSpMkLst>
        </pc:cxnChg>
        <pc:cxnChg chg="add del">
          <ac:chgData name="alix pillot" userId="c85001c2093bd0ff" providerId="LiveId" clId="{2CAACB41-AA99-4C2F-8ABF-BE5C390DCF94}" dt="2021-10-27T08:33:48.232" v="2094" actId="26606"/>
          <ac:cxnSpMkLst>
            <pc:docMk/>
            <pc:sldMk cId="1618129728" sldId="261"/>
            <ac:cxnSpMk id="35" creationId="{3344AEC7-1D13-4017-A59D-22E452832DF5}"/>
          </ac:cxnSpMkLst>
        </pc:cxnChg>
        <pc:cxnChg chg="add del">
          <ac:chgData name="alix pillot" userId="c85001c2093bd0ff" providerId="LiveId" clId="{2CAACB41-AA99-4C2F-8ABF-BE5C390DCF94}" dt="2021-10-27T08:33:48.232" v="2094" actId="26606"/>
          <ac:cxnSpMkLst>
            <pc:docMk/>
            <pc:sldMk cId="1618129728" sldId="261"/>
            <ac:cxnSpMk id="36" creationId="{15390FCB-B181-4E95-8776-928321587BA2}"/>
          </ac:cxnSpMkLst>
        </pc:cxnChg>
        <pc:cxnChg chg="add del">
          <ac:chgData name="alix pillot" userId="c85001c2093bd0ff" providerId="LiveId" clId="{2CAACB41-AA99-4C2F-8ABF-BE5C390DCF94}" dt="2021-10-27T08:38:42.954" v="2104" actId="26606"/>
          <ac:cxnSpMkLst>
            <pc:docMk/>
            <pc:sldMk cId="1618129728" sldId="261"/>
            <ac:cxnSpMk id="48" creationId="{ABAD74CF-CB22-463B-9031-D3BE16111B9B}"/>
          </ac:cxnSpMkLst>
        </pc:cxnChg>
        <pc:cxnChg chg="add del">
          <ac:chgData name="alix pillot" userId="c85001c2093bd0ff" providerId="LiveId" clId="{2CAACB41-AA99-4C2F-8ABF-BE5C390DCF94}" dt="2021-10-27T08:38:42.954" v="2104" actId="26606"/>
          <ac:cxnSpMkLst>
            <pc:docMk/>
            <pc:sldMk cId="1618129728" sldId="261"/>
            <ac:cxnSpMk id="52" creationId="{82B589D1-AB2D-469C-960E-40C719BA8281}"/>
          </ac:cxnSpMkLst>
        </pc:cxnChg>
        <pc:cxnChg chg="add del">
          <ac:chgData name="alix pillot" userId="c85001c2093bd0ff" providerId="LiveId" clId="{2CAACB41-AA99-4C2F-8ABF-BE5C390DCF94}" dt="2021-10-27T08:38:42.954" v="2104" actId="26606"/>
          <ac:cxnSpMkLst>
            <pc:docMk/>
            <pc:sldMk cId="1618129728" sldId="261"/>
            <ac:cxnSpMk id="54" creationId="{055BC9DE-F4C7-4F1F-833F-C0E20531FBC7}"/>
          </ac:cxnSpMkLst>
        </pc:cxnChg>
        <pc:cxnChg chg="add del">
          <ac:chgData name="alix pillot" userId="c85001c2093bd0ff" providerId="LiveId" clId="{2CAACB41-AA99-4C2F-8ABF-BE5C390DCF94}" dt="2021-10-27T08:38:42.954" v="2104" actId="26606"/>
          <ac:cxnSpMkLst>
            <pc:docMk/>
            <pc:sldMk cId="1618129728" sldId="261"/>
            <ac:cxnSpMk id="56" creationId="{E95C7366-6A36-4307-81CE-FBD79DFF0980}"/>
          </ac:cxnSpMkLst>
        </pc:cxnChg>
        <pc:cxnChg chg="add del">
          <ac:chgData name="alix pillot" userId="c85001c2093bd0ff" providerId="LiveId" clId="{2CAACB41-AA99-4C2F-8ABF-BE5C390DCF94}" dt="2021-10-27T08:38:42.938" v="2103" actId="26606"/>
          <ac:cxnSpMkLst>
            <pc:docMk/>
            <pc:sldMk cId="1618129728" sldId="261"/>
            <ac:cxnSpMk id="65" creationId="{ABAD74CF-CB22-463B-9031-D3BE16111B9B}"/>
          </ac:cxnSpMkLst>
        </pc:cxnChg>
        <pc:cxnChg chg="add del">
          <ac:chgData name="alix pillot" userId="c85001c2093bd0ff" providerId="LiveId" clId="{2CAACB41-AA99-4C2F-8ABF-BE5C390DCF94}" dt="2021-10-27T08:38:42.938" v="2103" actId="26606"/>
          <ac:cxnSpMkLst>
            <pc:docMk/>
            <pc:sldMk cId="1618129728" sldId="261"/>
            <ac:cxnSpMk id="69" creationId="{82B589D1-AB2D-469C-960E-40C719BA8281}"/>
          </ac:cxnSpMkLst>
        </pc:cxnChg>
        <pc:cxnChg chg="add del">
          <ac:chgData name="alix pillot" userId="c85001c2093bd0ff" providerId="LiveId" clId="{2CAACB41-AA99-4C2F-8ABF-BE5C390DCF94}" dt="2021-10-27T08:38:42.938" v="2103" actId="26606"/>
          <ac:cxnSpMkLst>
            <pc:docMk/>
            <pc:sldMk cId="1618129728" sldId="261"/>
            <ac:cxnSpMk id="71" creationId="{055BC9DE-F4C7-4F1F-833F-C0E20531FBC7}"/>
          </ac:cxnSpMkLst>
        </pc:cxnChg>
        <pc:cxnChg chg="add del">
          <ac:chgData name="alix pillot" userId="c85001c2093bd0ff" providerId="LiveId" clId="{2CAACB41-AA99-4C2F-8ABF-BE5C390DCF94}" dt="2021-10-27T08:38:42.938" v="2103" actId="26606"/>
          <ac:cxnSpMkLst>
            <pc:docMk/>
            <pc:sldMk cId="1618129728" sldId="261"/>
            <ac:cxnSpMk id="73" creationId="{E95C7366-6A36-4307-81CE-FBD79DFF0980}"/>
          </ac:cxnSpMkLst>
        </pc:cxnChg>
        <pc:cxnChg chg="add del">
          <ac:chgData name="alix pillot" userId="c85001c2093bd0ff" providerId="LiveId" clId="{2CAACB41-AA99-4C2F-8ABF-BE5C390DCF94}" dt="2021-10-27T08:42:11.757" v="2107" actId="26606"/>
          <ac:cxnSpMkLst>
            <pc:docMk/>
            <pc:sldMk cId="1618129728" sldId="261"/>
            <ac:cxnSpMk id="77" creationId="{ABAD74CF-CB22-463B-9031-D3BE16111B9B}"/>
          </ac:cxnSpMkLst>
        </pc:cxnChg>
        <pc:cxnChg chg="add del">
          <ac:chgData name="alix pillot" userId="c85001c2093bd0ff" providerId="LiveId" clId="{2CAACB41-AA99-4C2F-8ABF-BE5C390DCF94}" dt="2021-10-27T08:42:11.757" v="2107" actId="26606"/>
          <ac:cxnSpMkLst>
            <pc:docMk/>
            <pc:sldMk cId="1618129728" sldId="261"/>
            <ac:cxnSpMk id="79" creationId="{82B589D1-AB2D-469C-960E-40C719BA8281}"/>
          </ac:cxnSpMkLst>
        </pc:cxnChg>
        <pc:cxnChg chg="add del">
          <ac:chgData name="alix pillot" userId="c85001c2093bd0ff" providerId="LiveId" clId="{2CAACB41-AA99-4C2F-8ABF-BE5C390DCF94}" dt="2021-10-27T08:42:11.757" v="2107" actId="26606"/>
          <ac:cxnSpMkLst>
            <pc:docMk/>
            <pc:sldMk cId="1618129728" sldId="261"/>
            <ac:cxnSpMk id="80" creationId="{055BC9DE-F4C7-4F1F-833F-C0E20531FBC7}"/>
          </ac:cxnSpMkLst>
        </pc:cxnChg>
        <pc:cxnChg chg="add del">
          <ac:chgData name="alix pillot" userId="c85001c2093bd0ff" providerId="LiveId" clId="{2CAACB41-AA99-4C2F-8ABF-BE5C390DCF94}" dt="2021-10-27T08:42:11.757" v="2107" actId="26606"/>
          <ac:cxnSpMkLst>
            <pc:docMk/>
            <pc:sldMk cId="1618129728" sldId="261"/>
            <ac:cxnSpMk id="81" creationId="{E95C7366-6A36-4307-81CE-FBD79DFF0980}"/>
          </ac:cxnSpMkLst>
        </pc:cxnChg>
        <pc:cxnChg chg="add del">
          <ac:chgData name="alix pillot" userId="c85001c2093bd0ff" providerId="LiveId" clId="{2CAACB41-AA99-4C2F-8ABF-BE5C390DCF94}" dt="2021-10-27T08:44:26.680" v="2116" actId="26606"/>
          <ac:cxnSpMkLst>
            <pc:docMk/>
            <pc:sldMk cId="1618129728" sldId="261"/>
            <ac:cxnSpMk id="90" creationId="{ABAD74CF-CB22-463B-9031-D3BE16111B9B}"/>
          </ac:cxnSpMkLst>
        </pc:cxnChg>
        <pc:cxnChg chg="add del">
          <ac:chgData name="alix pillot" userId="c85001c2093bd0ff" providerId="LiveId" clId="{2CAACB41-AA99-4C2F-8ABF-BE5C390DCF94}" dt="2021-10-27T08:46:25.929" v="2127" actId="26606"/>
          <ac:cxnSpMkLst>
            <pc:docMk/>
            <pc:sldMk cId="1618129728" sldId="261"/>
            <ac:cxnSpMk id="91" creationId="{ABAD74CF-CB22-463B-9031-D3BE16111B9B}"/>
          </ac:cxnSpMkLst>
        </pc:cxnChg>
        <pc:cxnChg chg="add del">
          <ac:chgData name="alix pillot" userId="c85001c2093bd0ff" providerId="LiveId" clId="{2CAACB41-AA99-4C2F-8ABF-BE5C390DCF94}" dt="2021-10-27T08:44:26.680" v="2116" actId="26606"/>
          <ac:cxnSpMkLst>
            <pc:docMk/>
            <pc:sldMk cId="1618129728" sldId="261"/>
            <ac:cxnSpMk id="94" creationId="{82B589D1-AB2D-469C-960E-40C719BA8281}"/>
          </ac:cxnSpMkLst>
        </pc:cxnChg>
        <pc:cxnChg chg="add del">
          <ac:chgData name="alix pillot" userId="c85001c2093bd0ff" providerId="LiveId" clId="{2CAACB41-AA99-4C2F-8ABF-BE5C390DCF94}" dt="2021-10-27T08:46:25.929" v="2127" actId="26606"/>
          <ac:cxnSpMkLst>
            <pc:docMk/>
            <pc:sldMk cId="1618129728" sldId="261"/>
            <ac:cxnSpMk id="95" creationId="{82B589D1-AB2D-469C-960E-40C719BA8281}"/>
          </ac:cxnSpMkLst>
        </pc:cxnChg>
        <pc:cxnChg chg="add del">
          <ac:chgData name="alix pillot" userId="c85001c2093bd0ff" providerId="LiveId" clId="{2CAACB41-AA99-4C2F-8ABF-BE5C390DCF94}" dt="2021-10-27T08:44:26.680" v="2116" actId="26606"/>
          <ac:cxnSpMkLst>
            <pc:docMk/>
            <pc:sldMk cId="1618129728" sldId="261"/>
            <ac:cxnSpMk id="96" creationId="{055BC9DE-F4C7-4F1F-833F-C0E20531FBC7}"/>
          </ac:cxnSpMkLst>
        </pc:cxnChg>
        <pc:cxnChg chg="add del">
          <ac:chgData name="alix pillot" userId="c85001c2093bd0ff" providerId="LiveId" clId="{2CAACB41-AA99-4C2F-8ABF-BE5C390DCF94}" dt="2021-10-27T08:46:25.929" v="2127" actId="26606"/>
          <ac:cxnSpMkLst>
            <pc:docMk/>
            <pc:sldMk cId="1618129728" sldId="261"/>
            <ac:cxnSpMk id="97" creationId="{055BC9DE-F4C7-4F1F-833F-C0E20531FBC7}"/>
          </ac:cxnSpMkLst>
        </pc:cxnChg>
        <pc:cxnChg chg="add del">
          <ac:chgData name="alix pillot" userId="c85001c2093bd0ff" providerId="LiveId" clId="{2CAACB41-AA99-4C2F-8ABF-BE5C390DCF94}" dt="2021-10-27T08:44:26.680" v="2116" actId="26606"/>
          <ac:cxnSpMkLst>
            <pc:docMk/>
            <pc:sldMk cId="1618129728" sldId="261"/>
            <ac:cxnSpMk id="98" creationId="{E95C7366-6A36-4307-81CE-FBD79DFF0980}"/>
          </ac:cxnSpMkLst>
        </pc:cxnChg>
        <pc:cxnChg chg="add del">
          <ac:chgData name="alix pillot" userId="c85001c2093bd0ff" providerId="LiveId" clId="{2CAACB41-AA99-4C2F-8ABF-BE5C390DCF94}" dt="2021-10-27T08:46:25.929" v="2127" actId="26606"/>
          <ac:cxnSpMkLst>
            <pc:docMk/>
            <pc:sldMk cId="1618129728" sldId="261"/>
            <ac:cxnSpMk id="99" creationId="{E95C7366-6A36-4307-81CE-FBD79DFF0980}"/>
          </ac:cxnSpMkLst>
        </pc:cxnChg>
        <pc:cxnChg chg="add del">
          <ac:chgData name="alix pillot" userId="c85001c2093bd0ff" providerId="LiveId" clId="{2CAACB41-AA99-4C2F-8ABF-BE5C390DCF94}" dt="2021-10-27T08:46:25.929" v="2127" actId="26606"/>
          <ac:cxnSpMkLst>
            <pc:docMk/>
            <pc:sldMk cId="1618129728" sldId="261"/>
            <ac:cxnSpMk id="101" creationId="{ECA0639E-D696-443D-AF37-A7E892532136}"/>
          </ac:cxnSpMkLst>
        </pc:cxnChg>
        <pc:cxnChg chg="add del">
          <ac:chgData name="alix pillot" userId="c85001c2093bd0ff" providerId="LiveId" clId="{2CAACB41-AA99-4C2F-8ABF-BE5C390DCF94}" dt="2021-10-27T08:44:14.123" v="2111" actId="26606"/>
          <ac:cxnSpMkLst>
            <pc:docMk/>
            <pc:sldMk cId="1618129728" sldId="261"/>
            <ac:cxnSpMk id="107" creationId="{ABAD74CF-CB22-463B-9031-D3BE16111B9B}"/>
          </ac:cxnSpMkLst>
        </pc:cxnChg>
        <pc:cxnChg chg="add del">
          <ac:chgData name="alix pillot" userId="c85001c2093bd0ff" providerId="LiveId" clId="{2CAACB41-AA99-4C2F-8ABF-BE5C390DCF94}" dt="2021-10-27T08:44:14.123" v="2111" actId="26606"/>
          <ac:cxnSpMkLst>
            <pc:docMk/>
            <pc:sldMk cId="1618129728" sldId="261"/>
            <ac:cxnSpMk id="111" creationId="{82B589D1-AB2D-469C-960E-40C719BA8281}"/>
          </ac:cxnSpMkLst>
        </pc:cxnChg>
        <pc:cxnChg chg="add del">
          <ac:chgData name="alix pillot" userId="c85001c2093bd0ff" providerId="LiveId" clId="{2CAACB41-AA99-4C2F-8ABF-BE5C390DCF94}" dt="2021-10-27T08:44:14.123" v="2111" actId="26606"/>
          <ac:cxnSpMkLst>
            <pc:docMk/>
            <pc:sldMk cId="1618129728" sldId="261"/>
            <ac:cxnSpMk id="113" creationId="{055BC9DE-F4C7-4F1F-833F-C0E20531FBC7}"/>
          </ac:cxnSpMkLst>
        </pc:cxnChg>
        <pc:cxnChg chg="add del">
          <ac:chgData name="alix pillot" userId="c85001c2093bd0ff" providerId="LiveId" clId="{2CAACB41-AA99-4C2F-8ABF-BE5C390DCF94}" dt="2021-10-27T08:44:14.123" v="2111" actId="26606"/>
          <ac:cxnSpMkLst>
            <pc:docMk/>
            <pc:sldMk cId="1618129728" sldId="261"/>
            <ac:cxnSpMk id="115" creationId="{E95C7366-6A36-4307-81CE-FBD79DFF0980}"/>
          </ac:cxnSpMkLst>
        </pc:cxnChg>
        <pc:cxnChg chg="add del">
          <ac:chgData name="alix pillot" userId="c85001c2093bd0ff" providerId="LiveId" clId="{2CAACB41-AA99-4C2F-8ABF-BE5C390DCF94}" dt="2021-10-27T08:44:14.123" v="2111" actId="26606"/>
          <ac:cxnSpMkLst>
            <pc:docMk/>
            <pc:sldMk cId="1618129728" sldId="261"/>
            <ac:cxnSpMk id="117" creationId="{ECA0639E-D696-443D-AF37-A7E892532136}"/>
          </ac:cxnSpMkLst>
        </pc:cxnChg>
        <pc:cxnChg chg="add del">
          <ac:chgData name="alix pillot" userId="c85001c2093bd0ff" providerId="LiveId" clId="{2CAACB41-AA99-4C2F-8ABF-BE5C390DCF94}" dt="2021-10-27T08:44:20.008" v="2113" actId="26606"/>
          <ac:cxnSpMkLst>
            <pc:docMk/>
            <pc:sldMk cId="1618129728" sldId="261"/>
            <ac:cxnSpMk id="119" creationId="{82B589D1-AB2D-469C-960E-40C719BA8281}"/>
          </ac:cxnSpMkLst>
        </pc:cxnChg>
        <pc:cxnChg chg="add del">
          <ac:chgData name="alix pillot" userId="c85001c2093bd0ff" providerId="LiveId" clId="{2CAACB41-AA99-4C2F-8ABF-BE5C390DCF94}" dt="2021-10-27T08:44:20.008" v="2113" actId="26606"/>
          <ac:cxnSpMkLst>
            <pc:docMk/>
            <pc:sldMk cId="1618129728" sldId="261"/>
            <ac:cxnSpMk id="123" creationId="{ABAD74CF-CB22-463B-9031-D3BE16111B9B}"/>
          </ac:cxnSpMkLst>
        </pc:cxnChg>
        <pc:cxnChg chg="add del">
          <ac:chgData name="alix pillot" userId="c85001c2093bd0ff" providerId="LiveId" clId="{2CAACB41-AA99-4C2F-8ABF-BE5C390DCF94}" dt="2021-10-27T08:44:20.008" v="2113" actId="26606"/>
          <ac:cxnSpMkLst>
            <pc:docMk/>
            <pc:sldMk cId="1618129728" sldId="261"/>
            <ac:cxnSpMk id="125" creationId="{E95C7366-6A36-4307-81CE-FBD79DFF0980}"/>
          </ac:cxnSpMkLst>
        </pc:cxnChg>
        <pc:cxnChg chg="add del">
          <ac:chgData name="alix pillot" userId="c85001c2093bd0ff" providerId="LiveId" clId="{2CAACB41-AA99-4C2F-8ABF-BE5C390DCF94}" dt="2021-10-27T08:44:20.008" v="2113" actId="26606"/>
          <ac:cxnSpMkLst>
            <pc:docMk/>
            <pc:sldMk cId="1618129728" sldId="261"/>
            <ac:cxnSpMk id="126" creationId="{055BC9DE-F4C7-4F1F-833F-C0E20531FBC7}"/>
          </ac:cxnSpMkLst>
        </pc:cxnChg>
        <pc:cxnChg chg="add del">
          <ac:chgData name="alix pillot" userId="c85001c2093bd0ff" providerId="LiveId" clId="{2CAACB41-AA99-4C2F-8ABF-BE5C390DCF94}" dt="2021-10-27T08:44:20.008" v="2113" actId="26606"/>
          <ac:cxnSpMkLst>
            <pc:docMk/>
            <pc:sldMk cId="1618129728" sldId="261"/>
            <ac:cxnSpMk id="127" creationId="{87379F2A-6261-468B-AF35-0498563D3E97}"/>
          </ac:cxnSpMkLst>
        </pc:cxnChg>
        <pc:cxnChg chg="add del">
          <ac:chgData name="alix pillot" userId="c85001c2093bd0ff" providerId="LiveId" clId="{2CAACB41-AA99-4C2F-8ABF-BE5C390DCF94}" dt="2021-10-27T08:44:26.663" v="2115" actId="26606"/>
          <ac:cxnSpMkLst>
            <pc:docMk/>
            <pc:sldMk cId="1618129728" sldId="261"/>
            <ac:cxnSpMk id="131" creationId="{82B090C0-B188-4276-9F50-29C187C52835}"/>
          </ac:cxnSpMkLst>
        </pc:cxnChg>
        <pc:cxnChg chg="add del">
          <ac:chgData name="alix pillot" userId="c85001c2093bd0ff" providerId="LiveId" clId="{2CAACB41-AA99-4C2F-8ABF-BE5C390DCF94}" dt="2021-10-27T08:44:26.663" v="2115" actId="26606"/>
          <ac:cxnSpMkLst>
            <pc:docMk/>
            <pc:sldMk cId="1618129728" sldId="261"/>
            <ac:cxnSpMk id="133" creationId="{38EC7B57-1316-4A4C-9795-4C01C5908005}"/>
          </ac:cxnSpMkLst>
        </pc:cxnChg>
        <pc:cxnChg chg="add del">
          <ac:chgData name="alix pillot" userId="c85001c2093bd0ff" providerId="LiveId" clId="{2CAACB41-AA99-4C2F-8ABF-BE5C390DCF94}" dt="2021-10-27T08:44:26.663" v="2115" actId="26606"/>
          <ac:cxnSpMkLst>
            <pc:docMk/>
            <pc:sldMk cId="1618129728" sldId="261"/>
            <ac:cxnSpMk id="134" creationId="{5A3CF62C-29BB-4C16-AEDF-8274C80E814C}"/>
          </ac:cxnSpMkLst>
        </pc:cxnChg>
        <pc:cxnChg chg="add del">
          <ac:chgData name="alix pillot" userId="c85001c2093bd0ff" providerId="LiveId" clId="{2CAACB41-AA99-4C2F-8ABF-BE5C390DCF94}" dt="2021-10-27T08:46:51.323" v="2136" actId="26606"/>
          <ac:cxnSpMkLst>
            <pc:docMk/>
            <pc:sldMk cId="1618129728" sldId="261"/>
            <ac:cxnSpMk id="139" creationId="{ABAD74CF-CB22-463B-9031-D3BE16111B9B}"/>
          </ac:cxnSpMkLst>
        </pc:cxnChg>
        <pc:cxnChg chg="add del">
          <ac:chgData name="alix pillot" userId="c85001c2093bd0ff" providerId="LiveId" clId="{2CAACB41-AA99-4C2F-8ABF-BE5C390DCF94}" dt="2021-10-27T08:46:51.323" v="2136" actId="26606"/>
          <ac:cxnSpMkLst>
            <pc:docMk/>
            <pc:sldMk cId="1618129728" sldId="261"/>
            <ac:cxnSpMk id="141" creationId="{82B589D1-AB2D-469C-960E-40C719BA8281}"/>
          </ac:cxnSpMkLst>
        </pc:cxnChg>
        <pc:cxnChg chg="add del">
          <ac:chgData name="alix pillot" userId="c85001c2093bd0ff" providerId="LiveId" clId="{2CAACB41-AA99-4C2F-8ABF-BE5C390DCF94}" dt="2021-10-27T08:46:51.323" v="2136" actId="26606"/>
          <ac:cxnSpMkLst>
            <pc:docMk/>
            <pc:sldMk cId="1618129728" sldId="261"/>
            <ac:cxnSpMk id="142" creationId="{055BC9DE-F4C7-4F1F-833F-C0E20531FBC7}"/>
          </ac:cxnSpMkLst>
        </pc:cxnChg>
        <pc:cxnChg chg="add del">
          <ac:chgData name="alix pillot" userId="c85001c2093bd0ff" providerId="LiveId" clId="{2CAACB41-AA99-4C2F-8ABF-BE5C390DCF94}" dt="2021-10-27T08:46:51.323" v="2136" actId="26606"/>
          <ac:cxnSpMkLst>
            <pc:docMk/>
            <pc:sldMk cId="1618129728" sldId="261"/>
            <ac:cxnSpMk id="143" creationId="{E95C7366-6A36-4307-81CE-FBD79DFF0980}"/>
          </ac:cxnSpMkLst>
        </pc:cxnChg>
        <pc:cxnChg chg="add del">
          <ac:chgData name="alix pillot" userId="c85001c2093bd0ff" providerId="LiveId" clId="{2CAACB41-AA99-4C2F-8ABF-BE5C390DCF94}" dt="2021-10-27T08:46:51.323" v="2136" actId="26606"/>
          <ac:cxnSpMkLst>
            <pc:docMk/>
            <pc:sldMk cId="1618129728" sldId="261"/>
            <ac:cxnSpMk id="144" creationId="{ECA0639E-D696-443D-AF37-A7E892532136}"/>
          </ac:cxnSpMkLst>
        </pc:cxnChg>
        <pc:cxnChg chg="add del">
          <ac:chgData name="alix pillot" userId="c85001c2093bd0ff" providerId="LiveId" clId="{2CAACB41-AA99-4C2F-8ABF-BE5C390DCF94}" dt="2021-10-27T08:46:31.343" v="2129" actId="26606"/>
          <ac:cxnSpMkLst>
            <pc:docMk/>
            <pc:sldMk cId="1618129728" sldId="261"/>
            <ac:cxnSpMk id="148" creationId="{ABAD74CF-CB22-463B-9031-D3BE16111B9B}"/>
          </ac:cxnSpMkLst>
        </pc:cxnChg>
        <pc:cxnChg chg="add del">
          <ac:chgData name="alix pillot" userId="c85001c2093bd0ff" providerId="LiveId" clId="{2CAACB41-AA99-4C2F-8ABF-BE5C390DCF94}" dt="2021-10-27T08:46:31.343" v="2129" actId="26606"/>
          <ac:cxnSpMkLst>
            <pc:docMk/>
            <pc:sldMk cId="1618129728" sldId="261"/>
            <ac:cxnSpMk id="150" creationId="{82B589D1-AB2D-469C-960E-40C719BA8281}"/>
          </ac:cxnSpMkLst>
        </pc:cxnChg>
        <pc:cxnChg chg="add del">
          <ac:chgData name="alix pillot" userId="c85001c2093bd0ff" providerId="LiveId" clId="{2CAACB41-AA99-4C2F-8ABF-BE5C390DCF94}" dt="2021-10-27T08:46:31.343" v="2129" actId="26606"/>
          <ac:cxnSpMkLst>
            <pc:docMk/>
            <pc:sldMk cId="1618129728" sldId="261"/>
            <ac:cxnSpMk id="151" creationId="{055BC9DE-F4C7-4F1F-833F-C0E20531FBC7}"/>
          </ac:cxnSpMkLst>
        </pc:cxnChg>
        <pc:cxnChg chg="add del">
          <ac:chgData name="alix pillot" userId="c85001c2093bd0ff" providerId="LiveId" clId="{2CAACB41-AA99-4C2F-8ABF-BE5C390DCF94}" dt="2021-10-27T08:46:31.343" v="2129" actId="26606"/>
          <ac:cxnSpMkLst>
            <pc:docMk/>
            <pc:sldMk cId="1618129728" sldId="261"/>
            <ac:cxnSpMk id="152" creationId="{E95C7366-6A36-4307-81CE-FBD79DFF0980}"/>
          </ac:cxnSpMkLst>
        </pc:cxnChg>
        <pc:cxnChg chg="add del">
          <ac:chgData name="alix pillot" userId="c85001c2093bd0ff" providerId="LiveId" clId="{2CAACB41-AA99-4C2F-8ABF-BE5C390DCF94}" dt="2021-10-27T08:46:31.343" v="2129" actId="26606"/>
          <ac:cxnSpMkLst>
            <pc:docMk/>
            <pc:sldMk cId="1618129728" sldId="261"/>
            <ac:cxnSpMk id="153" creationId="{ECA0639E-D696-443D-AF37-A7E892532136}"/>
          </ac:cxnSpMkLst>
        </pc:cxnChg>
        <pc:cxnChg chg="add del">
          <ac:chgData name="alix pillot" userId="c85001c2093bd0ff" providerId="LiveId" clId="{2CAACB41-AA99-4C2F-8ABF-BE5C390DCF94}" dt="2021-10-27T08:46:43.403" v="2131" actId="26606"/>
          <ac:cxnSpMkLst>
            <pc:docMk/>
            <pc:sldMk cId="1618129728" sldId="261"/>
            <ac:cxnSpMk id="157" creationId="{82B090C0-B188-4276-9F50-29C187C52835}"/>
          </ac:cxnSpMkLst>
        </pc:cxnChg>
        <pc:cxnChg chg="add del">
          <ac:chgData name="alix pillot" userId="c85001c2093bd0ff" providerId="LiveId" clId="{2CAACB41-AA99-4C2F-8ABF-BE5C390DCF94}" dt="2021-10-27T08:46:43.403" v="2131" actId="26606"/>
          <ac:cxnSpMkLst>
            <pc:docMk/>
            <pc:sldMk cId="1618129728" sldId="261"/>
            <ac:cxnSpMk id="159" creationId="{38EC7B57-1316-4A4C-9795-4C01C5908005}"/>
          </ac:cxnSpMkLst>
        </pc:cxnChg>
        <pc:cxnChg chg="add del">
          <ac:chgData name="alix pillot" userId="c85001c2093bd0ff" providerId="LiveId" clId="{2CAACB41-AA99-4C2F-8ABF-BE5C390DCF94}" dt="2021-10-27T08:46:43.403" v="2131" actId="26606"/>
          <ac:cxnSpMkLst>
            <pc:docMk/>
            <pc:sldMk cId="1618129728" sldId="261"/>
            <ac:cxnSpMk id="160" creationId="{5A3CF62C-29BB-4C16-AEDF-8274C80E814C}"/>
          </ac:cxnSpMkLst>
        </pc:cxnChg>
        <pc:cxnChg chg="add del">
          <ac:chgData name="alix pillot" userId="c85001c2093bd0ff" providerId="LiveId" clId="{2CAACB41-AA99-4C2F-8ABF-BE5C390DCF94}" dt="2021-10-27T08:46:49.118" v="2133" actId="26606"/>
          <ac:cxnSpMkLst>
            <pc:docMk/>
            <pc:sldMk cId="1618129728" sldId="261"/>
            <ac:cxnSpMk id="164" creationId="{82B090C0-B188-4276-9F50-29C187C52835}"/>
          </ac:cxnSpMkLst>
        </pc:cxnChg>
        <pc:cxnChg chg="add del">
          <ac:chgData name="alix pillot" userId="c85001c2093bd0ff" providerId="LiveId" clId="{2CAACB41-AA99-4C2F-8ABF-BE5C390DCF94}" dt="2021-10-27T08:46:49.118" v="2133" actId="26606"/>
          <ac:cxnSpMkLst>
            <pc:docMk/>
            <pc:sldMk cId="1618129728" sldId="261"/>
            <ac:cxnSpMk id="166" creationId="{38EC7B57-1316-4A4C-9795-4C01C5908005}"/>
          </ac:cxnSpMkLst>
        </pc:cxnChg>
        <pc:cxnChg chg="add del">
          <ac:chgData name="alix pillot" userId="c85001c2093bd0ff" providerId="LiveId" clId="{2CAACB41-AA99-4C2F-8ABF-BE5C390DCF94}" dt="2021-10-27T08:46:49.118" v="2133" actId="26606"/>
          <ac:cxnSpMkLst>
            <pc:docMk/>
            <pc:sldMk cId="1618129728" sldId="261"/>
            <ac:cxnSpMk id="167" creationId="{5A3CF62C-29BB-4C16-AEDF-8274C80E814C}"/>
          </ac:cxnSpMkLst>
        </pc:cxnChg>
        <pc:cxnChg chg="add del">
          <ac:chgData name="alix pillot" userId="c85001c2093bd0ff" providerId="LiveId" clId="{2CAACB41-AA99-4C2F-8ABF-BE5C390DCF94}" dt="2021-10-27T08:46:51.306" v="2135" actId="26606"/>
          <ac:cxnSpMkLst>
            <pc:docMk/>
            <pc:sldMk cId="1618129728" sldId="261"/>
            <ac:cxnSpMk id="172" creationId="{E95C7366-6A36-4307-81CE-FBD79DFF0980}"/>
          </ac:cxnSpMkLst>
        </pc:cxnChg>
        <pc:cxnChg chg="add del">
          <ac:chgData name="alix pillot" userId="c85001c2093bd0ff" providerId="LiveId" clId="{2CAACB41-AA99-4C2F-8ABF-BE5C390DCF94}" dt="2021-10-27T08:46:51.306" v="2135" actId="26606"/>
          <ac:cxnSpMkLst>
            <pc:docMk/>
            <pc:sldMk cId="1618129728" sldId="261"/>
            <ac:cxnSpMk id="173" creationId="{82B589D1-AB2D-469C-960E-40C719BA8281}"/>
          </ac:cxnSpMkLst>
        </pc:cxnChg>
        <pc:cxnChg chg="add del">
          <ac:chgData name="alix pillot" userId="c85001c2093bd0ff" providerId="LiveId" clId="{2CAACB41-AA99-4C2F-8ABF-BE5C390DCF94}" dt="2021-10-27T08:46:51.306" v="2135" actId="26606"/>
          <ac:cxnSpMkLst>
            <pc:docMk/>
            <pc:sldMk cId="1618129728" sldId="261"/>
            <ac:cxnSpMk id="174" creationId="{055BC9DE-F4C7-4F1F-833F-C0E20531FBC7}"/>
          </ac:cxnSpMkLst>
        </pc:cxnChg>
        <pc:cxnChg chg="add del">
          <ac:chgData name="alix pillot" userId="c85001c2093bd0ff" providerId="LiveId" clId="{2CAACB41-AA99-4C2F-8ABF-BE5C390DCF94}" dt="2021-10-27T08:46:51.306" v="2135" actId="26606"/>
          <ac:cxnSpMkLst>
            <pc:docMk/>
            <pc:sldMk cId="1618129728" sldId="261"/>
            <ac:cxnSpMk id="175" creationId="{ABAD74CF-CB22-463B-9031-D3BE16111B9B}"/>
          </ac:cxnSpMkLst>
        </pc:cxnChg>
        <pc:cxnChg chg="add del">
          <ac:chgData name="alix pillot" userId="c85001c2093bd0ff" providerId="LiveId" clId="{2CAACB41-AA99-4C2F-8ABF-BE5C390DCF94}" dt="2021-10-27T08:46:51.306" v="2135" actId="26606"/>
          <ac:cxnSpMkLst>
            <pc:docMk/>
            <pc:sldMk cId="1618129728" sldId="261"/>
            <ac:cxnSpMk id="176" creationId="{720368CD-4CCD-4933-8511-B0EDF3C8BBC5}"/>
          </ac:cxnSpMkLst>
        </pc:cxnChg>
        <pc:cxnChg chg="add del">
          <ac:chgData name="alix pillot" userId="c85001c2093bd0ff" providerId="LiveId" clId="{2CAACB41-AA99-4C2F-8ABF-BE5C390DCF94}" dt="2021-10-27T08:47:11.467" v="2140" actId="26606"/>
          <ac:cxnSpMkLst>
            <pc:docMk/>
            <pc:sldMk cId="1618129728" sldId="261"/>
            <ac:cxnSpMk id="181" creationId="{ABAD74CF-CB22-463B-9031-D3BE16111B9B}"/>
          </ac:cxnSpMkLst>
        </pc:cxnChg>
        <pc:cxnChg chg="add del">
          <ac:chgData name="alix pillot" userId="c85001c2093bd0ff" providerId="LiveId" clId="{2CAACB41-AA99-4C2F-8ABF-BE5C390DCF94}" dt="2021-10-27T08:47:11.467" v="2140" actId="26606"/>
          <ac:cxnSpMkLst>
            <pc:docMk/>
            <pc:sldMk cId="1618129728" sldId="261"/>
            <ac:cxnSpMk id="183" creationId="{82B589D1-AB2D-469C-960E-40C719BA8281}"/>
          </ac:cxnSpMkLst>
        </pc:cxnChg>
        <pc:cxnChg chg="add del">
          <ac:chgData name="alix pillot" userId="c85001c2093bd0ff" providerId="LiveId" clId="{2CAACB41-AA99-4C2F-8ABF-BE5C390DCF94}" dt="2021-10-27T08:47:11.467" v="2140" actId="26606"/>
          <ac:cxnSpMkLst>
            <pc:docMk/>
            <pc:sldMk cId="1618129728" sldId="261"/>
            <ac:cxnSpMk id="184" creationId="{055BC9DE-F4C7-4F1F-833F-C0E20531FBC7}"/>
          </ac:cxnSpMkLst>
        </pc:cxnChg>
        <pc:cxnChg chg="add del">
          <ac:chgData name="alix pillot" userId="c85001c2093bd0ff" providerId="LiveId" clId="{2CAACB41-AA99-4C2F-8ABF-BE5C390DCF94}" dt="2021-10-27T08:47:11.467" v="2140" actId="26606"/>
          <ac:cxnSpMkLst>
            <pc:docMk/>
            <pc:sldMk cId="1618129728" sldId="261"/>
            <ac:cxnSpMk id="185" creationId="{E95C7366-6A36-4307-81CE-FBD79DFF0980}"/>
          </ac:cxnSpMkLst>
        </pc:cxnChg>
        <pc:cxnChg chg="add del">
          <ac:chgData name="alix pillot" userId="c85001c2093bd0ff" providerId="LiveId" clId="{2CAACB41-AA99-4C2F-8ABF-BE5C390DCF94}" dt="2021-10-27T08:47:11.467" v="2140" actId="26606"/>
          <ac:cxnSpMkLst>
            <pc:docMk/>
            <pc:sldMk cId="1618129728" sldId="261"/>
            <ac:cxnSpMk id="186" creationId="{ECA0639E-D696-443D-AF37-A7E892532136}"/>
          </ac:cxnSpMkLst>
        </pc:cxnChg>
        <pc:cxnChg chg="add del">
          <ac:chgData name="alix pillot" userId="c85001c2093bd0ff" providerId="LiveId" clId="{2CAACB41-AA99-4C2F-8ABF-BE5C390DCF94}" dt="2021-10-27T08:47:59.359" v="2149" actId="26606"/>
          <ac:cxnSpMkLst>
            <pc:docMk/>
            <pc:sldMk cId="1618129728" sldId="261"/>
            <ac:cxnSpMk id="194" creationId="{ABAD74CF-CB22-463B-9031-D3BE16111B9B}"/>
          </ac:cxnSpMkLst>
        </pc:cxnChg>
        <pc:cxnChg chg="add del">
          <ac:chgData name="alix pillot" userId="c85001c2093bd0ff" providerId="LiveId" clId="{2CAACB41-AA99-4C2F-8ABF-BE5C390DCF94}" dt="2021-10-27T08:47:59.359" v="2149" actId="26606"/>
          <ac:cxnSpMkLst>
            <pc:docMk/>
            <pc:sldMk cId="1618129728" sldId="261"/>
            <ac:cxnSpMk id="198" creationId="{82B589D1-AB2D-469C-960E-40C719BA8281}"/>
          </ac:cxnSpMkLst>
        </pc:cxnChg>
        <pc:cxnChg chg="add del">
          <ac:chgData name="alix pillot" userId="c85001c2093bd0ff" providerId="LiveId" clId="{2CAACB41-AA99-4C2F-8ABF-BE5C390DCF94}" dt="2021-10-27T08:47:59.359" v="2149" actId="26606"/>
          <ac:cxnSpMkLst>
            <pc:docMk/>
            <pc:sldMk cId="1618129728" sldId="261"/>
            <ac:cxnSpMk id="200" creationId="{055BC9DE-F4C7-4F1F-833F-C0E20531FBC7}"/>
          </ac:cxnSpMkLst>
        </pc:cxnChg>
        <pc:cxnChg chg="add del">
          <ac:chgData name="alix pillot" userId="c85001c2093bd0ff" providerId="LiveId" clId="{2CAACB41-AA99-4C2F-8ABF-BE5C390DCF94}" dt="2021-10-27T08:47:59.359" v="2149" actId="26606"/>
          <ac:cxnSpMkLst>
            <pc:docMk/>
            <pc:sldMk cId="1618129728" sldId="261"/>
            <ac:cxnSpMk id="202" creationId="{E95C7366-6A36-4307-81CE-FBD79DFF0980}"/>
          </ac:cxnSpMkLst>
        </pc:cxnChg>
        <pc:cxnChg chg="add del">
          <ac:chgData name="alix pillot" userId="c85001c2093bd0ff" providerId="LiveId" clId="{2CAACB41-AA99-4C2F-8ABF-BE5C390DCF94}" dt="2021-10-27T08:47:59.359" v="2149" actId="26606"/>
          <ac:cxnSpMkLst>
            <pc:docMk/>
            <pc:sldMk cId="1618129728" sldId="261"/>
            <ac:cxnSpMk id="204" creationId="{ECA0639E-D696-443D-AF37-A7E892532136}"/>
          </ac:cxnSpMkLst>
        </pc:cxnChg>
        <pc:cxnChg chg="add del">
          <ac:chgData name="alix pillot" userId="c85001c2093bd0ff" providerId="LiveId" clId="{2CAACB41-AA99-4C2F-8ABF-BE5C390DCF94}" dt="2021-10-27T08:47:29.506" v="2144" actId="26606"/>
          <ac:cxnSpMkLst>
            <pc:docMk/>
            <pc:sldMk cId="1618129728" sldId="261"/>
            <ac:cxnSpMk id="215" creationId="{ABAD74CF-CB22-463B-9031-D3BE16111B9B}"/>
          </ac:cxnSpMkLst>
        </pc:cxnChg>
        <pc:cxnChg chg="add del">
          <ac:chgData name="alix pillot" userId="c85001c2093bd0ff" providerId="LiveId" clId="{2CAACB41-AA99-4C2F-8ABF-BE5C390DCF94}" dt="2021-10-27T08:47:29.506" v="2144" actId="26606"/>
          <ac:cxnSpMkLst>
            <pc:docMk/>
            <pc:sldMk cId="1618129728" sldId="261"/>
            <ac:cxnSpMk id="219" creationId="{82B589D1-AB2D-469C-960E-40C719BA8281}"/>
          </ac:cxnSpMkLst>
        </pc:cxnChg>
        <pc:cxnChg chg="add del">
          <ac:chgData name="alix pillot" userId="c85001c2093bd0ff" providerId="LiveId" clId="{2CAACB41-AA99-4C2F-8ABF-BE5C390DCF94}" dt="2021-10-27T08:47:29.506" v="2144" actId="26606"/>
          <ac:cxnSpMkLst>
            <pc:docMk/>
            <pc:sldMk cId="1618129728" sldId="261"/>
            <ac:cxnSpMk id="221" creationId="{055BC9DE-F4C7-4F1F-833F-C0E20531FBC7}"/>
          </ac:cxnSpMkLst>
        </pc:cxnChg>
        <pc:cxnChg chg="add del">
          <ac:chgData name="alix pillot" userId="c85001c2093bd0ff" providerId="LiveId" clId="{2CAACB41-AA99-4C2F-8ABF-BE5C390DCF94}" dt="2021-10-27T08:47:29.506" v="2144" actId="26606"/>
          <ac:cxnSpMkLst>
            <pc:docMk/>
            <pc:sldMk cId="1618129728" sldId="261"/>
            <ac:cxnSpMk id="223" creationId="{E95C7366-6A36-4307-81CE-FBD79DFF0980}"/>
          </ac:cxnSpMkLst>
        </pc:cxnChg>
        <pc:cxnChg chg="add del">
          <ac:chgData name="alix pillot" userId="c85001c2093bd0ff" providerId="LiveId" clId="{2CAACB41-AA99-4C2F-8ABF-BE5C390DCF94}" dt="2021-10-27T08:47:29.506" v="2144" actId="26606"/>
          <ac:cxnSpMkLst>
            <pc:docMk/>
            <pc:sldMk cId="1618129728" sldId="261"/>
            <ac:cxnSpMk id="225" creationId="{ECA0639E-D696-443D-AF37-A7E892532136}"/>
          </ac:cxnSpMkLst>
        </pc:cxnChg>
        <pc:cxnChg chg="add del">
          <ac:chgData name="alix pillot" userId="c85001c2093bd0ff" providerId="LiveId" clId="{2CAACB41-AA99-4C2F-8ABF-BE5C390DCF94}" dt="2021-10-27T08:47:39.424" v="2146" actId="26606"/>
          <ac:cxnSpMkLst>
            <pc:docMk/>
            <pc:sldMk cId="1618129728" sldId="261"/>
            <ac:cxnSpMk id="230" creationId="{38EC7B57-1316-4A4C-9795-4C01C5908005}"/>
          </ac:cxnSpMkLst>
        </pc:cxnChg>
        <pc:cxnChg chg="add del">
          <ac:chgData name="alix pillot" userId="c85001c2093bd0ff" providerId="LiveId" clId="{2CAACB41-AA99-4C2F-8ABF-BE5C390DCF94}" dt="2021-10-27T08:47:39.424" v="2146" actId="26606"/>
          <ac:cxnSpMkLst>
            <pc:docMk/>
            <pc:sldMk cId="1618129728" sldId="261"/>
            <ac:cxnSpMk id="231" creationId="{5A3CF62C-29BB-4C16-AEDF-8274C80E814C}"/>
          </ac:cxnSpMkLst>
        </pc:cxnChg>
        <pc:cxnChg chg="add del">
          <ac:chgData name="alix pillot" userId="c85001c2093bd0ff" providerId="LiveId" clId="{2CAACB41-AA99-4C2F-8ABF-BE5C390DCF94}" dt="2021-10-27T08:47:39.424" v="2146" actId="26606"/>
          <ac:cxnSpMkLst>
            <pc:docMk/>
            <pc:sldMk cId="1618129728" sldId="261"/>
            <ac:cxnSpMk id="232" creationId="{82B090C0-B188-4276-9F50-29C187C52835}"/>
          </ac:cxnSpMkLst>
        </pc:cxnChg>
        <pc:cxnChg chg="add del">
          <ac:chgData name="alix pillot" userId="c85001c2093bd0ff" providerId="LiveId" clId="{2CAACB41-AA99-4C2F-8ABF-BE5C390DCF94}" dt="2021-10-27T08:47:59.334" v="2148" actId="26606"/>
          <ac:cxnSpMkLst>
            <pc:docMk/>
            <pc:sldMk cId="1618129728" sldId="261"/>
            <ac:cxnSpMk id="236" creationId="{82B090C0-B188-4276-9F50-29C187C52835}"/>
          </ac:cxnSpMkLst>
        </pc:cxnChg>
        <pc:cxnChg chg="add del">
          <ac:chgData name="alix pillot" userId="c85001c2093bd0ff" providerId="LiveId" clId="{2CAACB41-AA99-4C2F-8ABF-BE5C390DCF94}" dt="2021-10-27T08:47:59.334" v="2148" actId="26606"/>
          <ac:cxnSpMkLst>
            <pc:docMk/>
            <pc:sldMk cId="1618129728" sldId="261"/>
            <ac:cxnSpMk id="238" creationId="{38EC7B57-1316-4A4C-9795-4C01C5908005}"/>
          </ac:cxnSpMkLst>
        </pc:cxnChg>
        <pc:cxnChg chg="add del">
          <ac:chgData name="alix pillot" userId="c85001c2093bd0ff" providerId="LiveId" clId="{2CAACB41-AA99-4C2F-8ABF-BE5C390DCF94}" dt="2021-10-27T08:47:59.334" v="2148" actId="26606"/>
          <ac:cxnSpMkLst>
            <pc:docMk/>
            <pc:sldMk cId="1618129728" sldId="261"/>
            <ac:cxnSpMk id="239" creationId="{5A3CF62C-29BB-4C16-AEDF-8274C80E814C}"/>
          </ac:cxnSpMkLst>
        </pc:cxnChg>
        <pc:cxnChg chg="add">
          <ac:chgData name="alix pillot" userId="c85001c2093bd0ff" providerId="LiveId" clId="{2CAACB41-AA99-4C2F-8ABF-BE5C390DCF94}" dt="2021-10-27T08:47:59.359" v="2149" actId="26606"/>
          <ac:cxnSpMkLst>
            <pc:docMk/>
            <pc:sldMk cId="1618129728" sldId="261"/>
            <ac:cxnSpMk id="243" creationId="{ABAD74CF-CB22-463B-9031-D3BE16111B9B}"/>
          </ac:cxnSpMkLst>
        </pc:cxnChg>
        <pc:cxnChg chg="add">
          <ac:chgData name="alix pillot" userId="c85001c2093bd0ff" providerId="LiveId" clId="{2CAACB41-AA99-4C2F-8ABF-BE5C390DCF94}" dt="2021-10-27T08:47:59.359" v="2149" actId="26606"/>
          <ac:cxnSpMkLst>
            <pc:docMk/>
            <pc:sldMk cId="1618129728" sldId="261"/>
            <ac:cxnSpMk id="245" creationId="{82B589D1-AB2D-469C-960E-40C719BA8281}"/>
          </ac:cxnSpMkLst>
        </pc:cxnChg>
        <pc:cxnChg chg="add">
          <ac:chgData name="alix pillot" userId="c85001c2093bd0ff" providerId="LiveId" clId="{2CAACB41-AA99-4C2F-8ABF-BE5C390DCF94}" dt="2021-10-27T08:47:59.359" v="2149" actId="26606"/>
          <ac:cxnSpMkLst>
            <pc:docMk/>
            <pc:sldMk cId="1618129728" sldId="261"/>
            <ac:cxnSpMk id="246" creationId="{055BC9DE-F4C7-4F1F-833F-C0E20531FBC7}"/>
          </ac:cxnSpMkLst>
        </pc:cxnChg>
        <pc:cxnChg chg="add">
          <ac:chgData name="alix pillot" userId="c85001c2093bd0ff" providerId="LiveId" clId="{2CAACB41-AA99-4C2F-8ABF-BE5C390DCF94}" dt="2021-10-27T08:47:59.359" v="2149" actId="26606"/>
          <ac:cxnSpMkLst>
            <pc:docMk/>
            <pc:sldMk cId="1618129728" sldId="261"/>
            <ac:cxnSpMk id="247" creationId="{E95C7366-6A36-4307-81CE-FBD79DFF0980}"/>
          </ac:cxnSpMkLst>
        </pc:cxnChg>
        <pc:cxnChg chg="add">
          <ac:chgData name="alix pillot" userId="c85001c2093bd0ff" providerId="LiveId" clId="{2CAACB41-AA99-4C2F-8ABF-BE5C390DCF94}" dt="2021-10-27T08:47:59.359" v="2149" actId="26606"/>
          <ac:cxnSpMkLst>
            <pc:docMk/>
            <pc:sldMk cId="1618129728" sldId="261"/>
            <ac:cxnSpMk id="248" creationId="{ECA0639E-D696-443D-AF37-A7E892532136}"/>
          </ac:cxnSpMkLst>
        </pc:cxnChg>
      </pc:sldChg>
      <pc:sldChg chg="addSp delSp modSp add mod setBg">
        <pc:chgData name="alix pillot" userId="c85001c2093bd0ff" providerId="LiveId" clId="{2CAACB41-AA99-4C2F-8ABF-BE5C390DCF94}" dt="2021-10-27T09:06:32.805" v="2301" actId="113"/>
        <pc:sldMkLst>
          <pc:docMk/>
          <pc:sldMk cId="1191711958" sldId="262"/>
        </pc:sldMkLst>
        <pc:spChg chg="mod">
          <ac:chgData name="alix pillot" userId="c85001c2093bd0ff" providerId="LiveId" clId="{2CAACB41-AA99-4C2F-8ABF-BE5C390DCF94}" dt="2021-10-27T08:53:15.854" v="2241" actId="26606"/>
          <ac:spMkLst>
            <pc:docMk/>
            <pc:sldMk cId="1191711958" sldId="262"/>
            <ac:spMk id="2" creationId="{925B9D37-B4E0-4A92-BD13-F039A91D157F}"/>
          </ac:spMkLst>
        </pc:spChg>
        <pc:spChg chg="mod">
          <ac:chgData name="alix pillot" userId="c85001c2093bd0ff" providerId="LiveId" clId="{2CAACB41-AA99-4C2F-8ABF-BE5C390DCF94}" dt="2021-10-27T09:06:32.805" v="2301" actId="113"/>
          <ac:spMkLst>
            <pc:docMk/>
            <pc:sldMk cId="1191711958" sldId="262"/>
            <ac:spMk id="3" creationId="{F938DB54-5051-474C-B955-DF4B33D4E45A}"/>
          </ac:spMkLst>
        </pc:spChg>
        <pc:spChg chg="mod">
          <ac:chgData name="alix pillot" userId="c85001c2093bd0ff" providerId="LiveId" clId="{2CAACB41-AA99-4C2F-8ABF-BE5C390DCF94}" dt="2021-10-27T08:53:15.854" v="2241" actId="26606"/>
          <ac:spMkLst>
            <pc:docMk/>
            <pc:sldMk cId="1191711958" sldId="262"/>
            <ac:spMk id="4" creationId="{5695A89D-E88A-47E0-87CE-24A2F031756F}"/>
          </ac:spMkLst>
        </pc:spChg>
        <pc:spChg chg="mod ord">
          <ac:chgData name="alix pillot" userId="c85001c2093bd0ff" providerId="LiveId" clId="{2CAACB41-AA99-4C2F-8ABF-BE5C390DCF94}" dt="2021-10-27T08:53:15.854" v="2241" actId="26606"/>
          <ac:spMkLst>
            <pc:docMk/>
            <pc:sldMk cId="1191711958" sldId="262"/>
            <ac:spMk id="6" creationId="{B940C5D7-86D0-4A64-9B2B-C1F07A8E4CBF}"/>
          </ac:spMkLst>
        </pc:spChg>
        <pc:spChg chg="mod ord">
          <ac:chgData name="alix pillot" userId="c85001c2093bd0ff" providerId="LiveId" clId="{2CAACB41-AA99-4C2F-8ABF-BE5C390DCF94}" dt="2021-10-27T08:53:15.854" v="2241" actId="26606"/>
          <ac:spMkLst>
            <pc:docMk/>
            <pc:sldMk cId="1191711958" sldId="262"/>
            <ac:spMk id="7" creationId="{4ACBFECC-F8C7-4DBD-B768-1256B902D65F}"/>
          </ac:spMkLst>
        </pc:spChg>
        <pc:spChg chg="add del">
          <ac:chgData name="alix pillot" userId="c85001c2093bd0ff" providerId="LiveId" clId="{2CAACB41-AA99-4C2F-8ABF-BE5C390DCF94}" dt="2021-10-27T08:53:15.823" v="2240" actId="26606"/>
          <ac:spMkLst>
            <pc:docMk/>
            <pc:sldMk cId="1191711958" sldId="262"/>
            <ac:spMk id="12" creationId="{870F1165-C2FC-4313-ADED-D8514C00E1EE}"/>
          </ac:spMkLst>
        </pc:spChg>
        <pc:spChg chg="add del">
          <ac:chgData name="alix pillot" userId="c85001c2093bd0ff" providerId="LiveId" clId="{2CAACB41-AA99-4C2F-8ABF-BE5C390DCF94}" dt="2021-10-27T08:53:15.823" v="2240" actId="26606"/>
          <ac:spMkLst>
            <pc:docMk/>
            <pc:sldMk cId="1191711958" sldId="262"/>
            <ac:spMk id="14" creationId="{3FD564DD-780E-4279-99FF-A16618E11908}"/>
          </ac:spMkLst>
        </pc:spChg>
        <pc:spChg chg="add del">
          <ac:chgData name="alix pillot" userId="c85001c2093bd0ff" providerId="LiveId" clId="{2CAACB41-AA99-4C2F-8ABF-BE5C390DCF94}" dt="2021-10-27T08:53:15.823" v="2240" actId="26606"/>
          <ac:spMkLst>
            <pc:docMk/>
            <pc:sldMk cId="1191711958" sldId="262"/>
            <ac:spMk id="18" creationId="{F5BB14C7-B6E4-427D-AEAC-7A18D089F922}"/>
          </ac:spMkLst>
        </pc:spChg>
        <pc:spChg chg="add">
          <ac:chgData name="alix pillot" userId="c85001c2093bd0ff" providerId="LiveId" clId="{2CAACB41-AA99-4C2F-8ABF-BE5C390DCF94}" dt="2021-10-27T08:53:15.854" v="2241" actId="26606"/>
          <ac:spMkLst>
            <pc:docMk/>
            <pc:sldMk cId="1191711958" sldId="262"/>
            <ac:spMk id="26" creationId="{870F1165-C2FC-4313-ADED-D8514C00E1EE}"/>
          </ac:spMkLst>
        </pc:spChg>
        <pc:spChg chg="add">
          <ac:chgData name="alix pillot" userId="c85001c2093bd0ff" providerId="LiveId" clId="{2CAACB41-AA99-4C2F-8ABF-BE5C390DCF94}" dt="2021-10-27T08:53:15.854" v="2241" actId="26606"/>
          <ac:spMkLst>
            <pc:docMk/>
            <pc:sldMk cId="1191711958" sldId="262"/>
            <ac:spMk id="27" creationId="{3FD564DD-780E-4279-99FF-A16618E11908}"/>
          </ac:spMkLst>
        </pc:spChg>
        <pc:spChg chg="add">
          <ac:chgData name="alix pillot" userId="c85001c2093bd0ff" providerId="LiveId" clId="{2CAACB41-AA99-4C2F-8ABF-BE5C390DCF94}" dt="2021-10-27T08:53:15.854" v="2241" actId="26606"/>
          <ac:spMkLst>
            <pc:docMk/>
            <pc:sldMk cId="1191711958" sldId="262"/>
            <ac:spMk id="29" creationId="{F5BB14C7-B6E4-427D-AEAC-7A18D089F922}"/>
          </ac:spMkLst>
        </pc:spChg>
        <pc:picChg chg="add mod ord">
          <ac:chgData name="alix pillot" userId="c85001c2093bd0ff" providerId="LiveId" clId="{2CAACB41-AA99-4C2F-8ABF-BE5C390DCF94}" dt="2021-10-27T08:53:38.005" v="2245" actId="14100"/>
          <ac:picMkLst>
            <pc:docMk/>
            <pc:sldMk cId="1191711958" sldId="262"/>
            <ac:picMk id="5" creationId="{203FE6A3-EE2B-413F-B628-90BACBEFDD22}"/>
          </ac:picMkLst>
        </pc:picChg>
        <pc:cxnChg chg="add del">
          <ac:chgData name="alix pillot" userId="c85001c2093bd0ff" providerId="LiveId" clId="{2CAACB41-AA99-4C2F-8ABF-BE5C390DCF94}" dt="2021-10-27T08:53:15.823" v="2240" actId="26606"/>
          <ac:cxnSpMkLst>
            <pc:docMk/>
            <pc:sldMk cId="1191711958" sldId="262"/>
            <ac:cxnSpMk id="16" creationId="{ABAD74CF-CB22-463B-9031-D3BE16111B9B}"/>
          </ac:cxnSpMkLst>
        </pc:cxnChg>
        <pc:cxnChg chg="add del">
          <ac:chgData name="alix pillot" userId="c85001c2093bd0ff" providerId="LiveId" clId="{2CAACB41-AA99-4C2F-8ABF-BE5C390DCF94}" dt="2021-10-27T08:53:15.823" v="2240" actId="26606"/>
          <ac:cxnSpMkLst>
            <pc:docMk/>
            <pc:sldMk cId="1191711958" sldId="262"/>
            <ac:cxnSpMk id="20" creationId="{82B589D1-AB2D-469C-960E-40C719BA8281}"/>
          </ac:cxnSpMkLst>
        </pc:cxnChg>
        <pc:cxnChg chg="add del">
          <ac:chgData name="alix pillot" userId="c85001c2093bd0ff" providerId="LiveId" clId="{2CAACB41-AA99-4C2F-8ABF-BE5C390DCF94}" dt="2021-10-27T08:53:15.823" v="2240" actId="26606"/>
          <ac:cxnSpMkLst>
            <pc:docMk/>
            <pc:sldMk cId="1191711958" sldId="262"/>
            <ac:cxnSpMk id="22" creationId="{055BC9DE-F4C7-4F1F-833F-C0E20531FBC7}"/>
          </ac:cxnSpMkLst>
        </pc:cxnChg>
        <pc:cxnChg chg="add del">
          <ac:chgData name="alix pillot" userId="c85001c2093bd0ff" providerId="LiveId" clId="{2CAACB41-AA99-4C2F-8ABF-BE5C390DCF94}" dt="2021-10-27T08:53:15.823" v="2240" actId="26606"/>
          <ac:cxnSpMkLst>
            <pc:docMk/>
            <pc:sldMk cId="1191711958" sldId="262"/>
            <ac:cxnSpMk id="24" creationId="{E95C7366-6A36-4307-81CE-FBD79DFF0980}"/>
          </ac:cxnSpMkLst>
        </pc:cxnChg>
        <pc:cxnChg chg="add">
          <ac:chgData name="alix pillot" userId="c85001c2093bd0ff" providerId="LiveId" clId="{2CAACB41-AA99-4C2F-8ABF-BE5C390DCF94}" dt="2021-10-27T08:53:15.854" v="2241" actId="26606"/>
          <ac:cxnSpMkLst>
            <pc:docMk/>
            <pc:sldMk cId="1191711958" sldId="262"/>
            <ac:cxnSpMk id="28" creationId="{ABAD74CF-CB22-463B-9031-D3BE16111B9B}"/>
          </ac:cxnSpMkLst>
        </pc:cxnChg>
        <pc:cxnChg chg="add">
          <ac:chgData name="alix pillot" userId="c85001c2093bd0ff" providerId="LiveId" clId="{2CAACB41-AA99-4C2F-8ABF-BE5C390DCF94}" dt="2021-10-27T08:53:15.854" v="2241" actId="26606"/>
          <ac:cxnSpMkLst>
            <pc:docMk/>
            <pc:sldMk cId="1191711958" sldId="262"/>
            <ac:cxnSpMk id="30" creationId="{82B589D1-AB2D-469C-960E-40C719BA8281}"/>
          </ac:cxnSpMkLst>
        </pc:cxnChg>
        <pc:cxnChg chg="add">
          <ac:chgData name="alix pillot" userId="c85001c2093bd0ff" providerId="LiveId" clId="{2CAACB41-AA99-4C2F-8ABF-BE5C390DCF94}" dt="2021-10-27T08:53:15.854" v="2241" actId="26606"/>
          <ac:cxnSpMkLst>
            <pc:docMk/>
            <pc:sldMk cId="1191711958" sldId="262"/>
            <ac:cxnSpMk id="31" creationId="{055BC9DE-F4C7-4F1F-833F-C0E20531FBC7}"/>
          </ac:cxnSpMkLst>
        </pc:cxnChg>
        <pc:cxnChg chg="add">
          <ac:chgData name="alix pillot" userId="c85001c2093bd0ff" providerId="LiveId" clId="{2CAACB41-AA99-4C2F-8ABF-BE5C390DCF94}" dt="2021-10-27T08:53:15.854" v="2241" actId="26606"/>
          <ac:cxnSpMkLst>
            <pc:docMk/>
            <pc:sldMk cId="1191711958" sldId="262"/>
            <ac:cxnSpMk id="32" creationId="{E95C7366-6A36-4307-81CE-FBD79DFF0980}"/>
          </ac:cxnSpMkLst>
        </pc:cxnChg>
      </pc:sldChg>
      <pc:sldChg chg="addSp delSp modSp add mod setBg">
        <pc:chgData name="alix pillot" userId="c85001c2093bd0ff" providerId="LiveId" clId="{2CAACB41-AA99-4C2F-8ABF-BE5C390DCF94}" dt="2021-10-27T09:07:27.891" v="2306" actId="20577"/>
        <pc:sldMkLst>
          <pc:docMk/>
          <pc:sldMk cId="2947197330" sldId="263"/>
        </pc:sldMkLst>
        <pc:spChg chg="mod">
          <ac:chgData name="alix pillot" userId="c85001c2093bd0ff" providerId="LiveId" clId="{2CAACB41-AA99-4C2F-8ABF-BE5C390DCF94}" dt="2021-10-27T08:59:01.515" v="2278" actId="26606"/>
          <ac:spMkLst>
            <pc:docMk/>
            <pc:sldMk cId="2947197330" sldId="263"/>
            <ac:spMk id="2" creationId="{925B9D37-B4E0-4A92-BD13-F039A91D157F}"/>
          </ac:spMkLst>
        </pc:spChg>
        <pc:spChg chg="mod">
          <ac:chgData name="alix pillot" userId="c85001c2093bd0ff" providerId="LiveId" clId="{2CAACB41-AA99-4C2F-8ABF-BE5C390DCF94}" dt="2021-10-27T09:07:27.891" v="2306" actId="20577"/>
          <ac:spMkLst>
            <pc:docMk/>
            <pc:sldMk cId="2947197330" sldId="263"/>
            <ac:spMk id="3" creationId="{F938DB54-5051-474C-B955-DF4B33D4E45A}"/>
          </ac:spMkLst>
        </pc:spChg>
        <pc:spChg chg="mod">
          <ac:chgData name="alix pillot" userId="c85001c2093bd0ff" providerId="LiveId" clId="{2CAACB41-AA99-4C2F-8ABF-BE5C390DCF94}" dt="2021-10-27T08:59:01.515" v="2278" actId="26606"/>
          <ac:spMkLst>
            <pc:docMk/>
            <pc:sldMk cId="2947197330" sldId="263"/>
            <ac:spMk id="4" creationId="{5695A89D-E88A-47E0-87CE-24A2F031756F}"/>
          </ac:spMkLst>
        </pc:spChg>
        <pc:spChg chg="mod ord">
          <ac:chgData name="alix pillot" userId="c85001c2093bd0ff" providerId="LiveId" clId="{2CAACB41-AA99-4C2F-8ABF-BE5C390DCF94}" dt="2021-10-27T08:59:01.515" v="2278" actId="26606"/>
          <ac:spMkLst>
            <pc:docMk/>
            <pc:sldMk cId="2947197330" sldId="263"/>
            <ac:spMk id="6" creationId="{B940C5D7-86D0-4A64-9B2B-C1F07A8E4CBF}"/>
          </ac:spMkLst>
        </pc:spChg>
        <pc:spChg chg="mod ord">
          <ac:chgData name="alix pillot" userId="c85001c2093bd0ff" providerId="LiveId" clId="{2CAACB41-AA99-4C2F-8ABF-BE5C390DCF94}" dt="2021-10-27T08:59:01.515" v="2278" actId="26606"/>
          <ac:spMkLst>
            <pc:docMk/>
            <pc:sldMk cId="2947197330" sldId="263"/>
            <ac:spMk id="7" creationId="{4ACBFECC-F8C7-4DBD-B768-1256B902D65F}"/>
          </ac:spMkLst>
        </pc:spChg>
        <pc:spChg chg="add del">
          <ac:chgData name="alix pillot" userId="c85001c2093bd0ff" providerId="LiveId" clId="{2CAACB41-AA99-4C2F-8ABF-BE5C390DCF94}" dt="2021-10-27T08:59:01.483" v="2277" actId="26606"/>
          <ac:spMkLst>
            <pc:docMk/>
            <pc:sldMk cId="2947197330" sldId="263"/>
            <ac:spMk id="12" creationId="{870F1165-C2FC-4313-ADED-D8514C00E1EE}"/>
          </ac:spMkLst>
        </pc:spChg>
        <pc:spChg chg="add del">
          <ac:chgData name="alix pillot" userId="c85001c2093bd0ff" providerId="LiveId" clId="{2CAACB41-AA99-4C2F-8ABF-BE5C390DCF94}" dt="2021-10-27T08:59:01.483" v="2277" actId="26606"/>
          <ac:spMkLst>
            <pc:docMk/>
            <pc:sldMk cId="2947197330" sldId="263"/>
            <ac:spMk id="14" creationId="{3FD564DD-780E-4279-99FF-A16618E11908}"/>
          </ac:spMkLst>
        </pc:spChg>
        <pc:spChg chg="add del">
          <ac:chgData name="alix pillot" userId="c85001c2093bd0ff" providerId="LiveId" clId="{2CAACB41-AA99-4C2F-8ABF-BE5C390DCF94}" dt="2021-10-27T08:59:01.483" v="2277" actId="26606"/>
          <ac:spMkLst>
            <pc:docMk/>
            <pc:sldMk cId="2947197330" sldId="263"/>
            <ac:spMk id="18" creationId="{F5BB14C7-B6E4-427D-AEAC-7A18D089F922}"/>
          </ac:spMkLst>
        </pc:spChg>
        <pc:spChg chg="add del">
          <ac:chgData name="alix pillot" userId="c85001c2093bd0ff" providerId="LiveId" clId="{2CAACB41-AA99-4C2F-8ABF-BE5C390DCF94}" dt="2021-10-27T09:05:22.369" v="2283" actId="26606"/>
          <ac:spMkLst>
            <pc:docMk/>
            <pc:sldMk cId="2947197330" sldId="263"/>
            <ac:spMk id="26" creationId="{870F1165-C2FC-4313-ADED-D8514C00E1EE}"/>
          </ac:spMkLst>
        </pc:spChg>
        <pc:spChg chg="add del">
          <ac:chgData name="alix pillot" userId="c85001c2093bd0ff" providerId="LiveId" clId="{2CAACB41-AA99-4C2F-8ABF-BE5C390DCF94}" dt="2021-10-27T09:05:22.369" v="2283" actId="26606"/>
          <ac:spMkLst>
            <pc:docMk/>
            <pc:sldMk cId="2947197330" sldId="263"/>
            <ac:spMk id="27" creationId="{3FD564DD-780E-4279-99FF-A16618E11908}"/>
          </ac:spMkLst>
        </pc:spChg>
        <pc:spChg chg="add del">
          <ac:chgData name="alix pillot" userId="c85001c2093bd0ff" providerId="LiveId" clId="{2CAACB41-AA99-4C2F-8ABF-BE5C390DCF94}" dt="2021-10-27T09:05:22.369" v="2283" actId="26606"/>
          <ac:spMkLst>
            <pc:docMk/>
            <pc:sldMk cId="2947197330" sldId="263"/>
            <ac:spMk id="29" creationId="{F5BB14C7-B6E4-427D-AEAC-7A18D089F922}"/>
          </ac:spMkLst>
        </pc:spChg>
        <pc:spChg chg="add">
          <ac:chgData name="alix pillot" userId="c85001c2093bd0ff" providerId="LiveId" clId="{2CAACB41-AA99-4C2F-8ABF-BE5C390DCF94}" dt="2021-10-27T09:05:22.369" v="2283" actId="26606"/>
          <ac:spMkLst>
            <pc:docMk/>
            <pc:sldMk cId="2947197330" sldId="263"/>
            <ac:spMk id="37" creationId="{870F1165-C2FC-4313-ADED-D8514C00E1EE}"/>
          </ac:spMkLst>
        </pc:spChg>
        <pc:spChg chg="add">
          <ac:chgData name="alix pillot" userId="c85001c2093bd0ff" providerId="LiveId" clId="{2CAACB41-AA99-4C2F-8ABF-BE5C390DCF94}" dt="2021-10-27T09:05:22.369" v="2283" actId="26606"/>
          <ac:spMkLst>
            <pc:docMk/>
            <pc:sldMk cId="2947197330" sldId="263"/>
            <ac:spMk id="39" creationId="{3FD564DD-780E-4279-99FF-A16618E11908}"/>
          </ac:spMkLst>
        </pc:spChg>
        <pc:spChg chg="add">
          <ac:chgData name="alix pillot" userId="c85001c2093bd0ff" providerId="LiveId" clId="{2CAACB41-AA99-4C2F-8ABF-BE5C390DCF94}" dt="2021-10-27T09:05:22.369" v="2283" actId="26606"/>
          <ac:spMkLst>
            <pc:docMk/>
            <pc:sldMk cId="2947197330" sldId="263"/>
            <ac:spMk id="43" creationId="{F5BB14C7-B6E4-427D-AEAC-7A18D089F922}"/>
          </ac:spMkLst>
        </pc:spChg>
        <pc:picChg chg="add del mod ord">
          <ac:chgData name="alix pillot" userId="c85001c2093bd0ff" providerId="LiveId" clId="{2CAACB41-AA99-4C2F-8ABF-BE5C390DCF94}" dt="2021-10-27T08:59:37.234" v="2279" actId="478"/>
          <ac:picMkLst>
            <pc:docMk/>
            <pc:sldMk cId="2947197330" sldId="263"/>
            <ac:picMk id="5" creationId="{4D31514F-C9AE-4279-B001-5F7014C87003}"/>
          </ac:picMkLst>
        </pc:picChg>
        <pc:picChg chg="add del mod">
          <ac:chgData name="alix pillot" userId="c85001c2093bd0ff" providerId="LiveId" clId="{2CAACB41-AA99-4C2F-8ABF-BE5C390DCF94}" dt="2021-10-27T08:59:43.663" v="2281" actId="478"/>
          <ac:picMkLst>
            <pc:docMk/>
            <pc:sldMk cId="2947197330" sldId="263"/>
            <ac:picMk id="8" creationId="{CFF2742D-A43F-477C-A99A-F1124EB8AF20}"/>
          </ac:picMkLst>
        </pc:picChg>
        <pc:picChg chg="add mod ord">
          <ac:chgData name="alix pillot" userId="c85001c2093bd0ff" providerId="LiveId" clId="{2CAACB41-AA99-4C2F-8ABF-BE5C390DCF94}" dt="2021-10-27T09:05:22.369" v="2283" actId="26606"/>
          <ac:picMkLst>
            <pc:docMk/>
            <pc:sldMk cId="2947197330" sldId="263"/>
            <ac:picMk id="9" creationId="{C6AE15ED-9A8C-4DD0-9B1B-AD57106AEF54}"/>
          </ac:picMkLst>
        </pc:picChg>
        <pc:cxnChg chg="add del">
          <ac:chgData name="alix pillot" userId="c85001c2093bd0ff" providerId="LiveId" clId="{2CAACB41-AA99-4C2F-8ABF-BE5C390DCF94}" dt="2021-10-27T08:59:01.483" v="2277" actId="26606"/>
          <ac:cxnSpMkLst>
            <pc:docMk/>
            <pc:sldMk cId="2947197330" sldId="263"/>
            <ac:cxnSpMk id="16" creationId="{ABAD74CF-CB22-463B-9031-D3BE16111B9B}"/>
          </ac:cxnSpMkLst>
        </pc:cxnChg>
        <pc:cxnChg chg="add del">
          <ac:chgData name="alix pillot" userId="c85001c2093bd0ff" providerId="LiveId" clId="{2CAACB41-AA99-4C2F-8ABF-BE5C390DCF94}" dt="2021-10-27T08:59:01.483" v="2277" actId="26606"/>
          <ac:cxnSpMkLst>
            <pc:docMk/>
            <pc:sldMk cId="2947197330" sldId="263"/>
            <ac:cxnSpMk id="20" creationId="{82B589D1-AB2D-469C-960E-40C719BA8281}"/>
          </ac:cxnSpMkLst>
        </pc:cxnChg>
        <pc:cxnChg chg="add del">
          <ac:chgData name="alix pillot" userId="c85001c2093bd0ff" providerId="LiveId" clId="{2CAACB41-AA99-4C2F-8ABF-BE5C390DCF94}" dt="2021-10-27T08:59:01.483" v="2277" actId="26606"/>
          <ac:cxnSpMkLst>
            <pc:docMk/>
            <pc:sldMk cId="2947197330" sldId="263"/>
            <ac:cxnSpMk id="22" creationId="{055BC9DE-F4C7-4F1F-833F-C0E20531FBC7}"/>
          </ac:cxnSpMkLst>
        </pc:cxnChg>
        <pc:cxnChg chg="add del">
          <ac:chgData name="alix pillot" userId="c85001c2093bd0ff" providerId="LiveId" clId="{2CAACB41-AA99-4C2F-8ABF-BE5C390DCF94}" dt="2021-10-27T08:59:01.483" v="2277" actId="26606"/>
          <ac:cxnSpMkLst>
            <pc:docMk/>
            <pc:sldMk cId="2947197330" sldId="263"/>
            <ac:cxnSpMk id="24" creationId="{E95C7366-6A36-4307-81CE-FBD79DFF0980}"/>
          </ac:cxnSpMkLst>
        </pc:cxnChg>
        <pc:cxnChg chg="add del">
          <ac:chgData name="alix pillot" userId="c85001c2093bd0ff" providerId="LiveId" clId="{2CAACB41-AA99-4C2F-8ABF-BE5C390DCF94}" dt="2021-10-27T09:05:22.369" v="2283" actId="26606"/>
          <ac:cxnSpMkLst>
            <pc:docMk/>
            <pc:sldMk cId="2947197330" sldId="263"/>
            <ac:cxnSpMk id="28" creationId="{ABAD74CF-CB22-463B-9031-D3BE16111B9B}"/>
          </ac:cxnSpMkLst>
        </pc:cxnChg>
        <pc:cxnChg chg="add del">
          <ac:chgData name="alix pillot" userId="c85001c2093bd0ff" providerId="LiveId" clId="{2CAACB41-AA99-4C2F-8ABF-BE5C390DCF94}" dt="2021-10-27T09:05:22.369" v="2283" actId="26606"/>
          <ac:cxnSpMkLst>
            <pc:docMk/>
            <pc:sldMk cId="2947197330" sldId="263"/>
            <ac:cxnSpMk id="30" creationId="{82B589D1-AB2D-469C-960E-40C719BA8281}"/>
          </ac:cxnSpMkLst>
        </pc:cxnChg>
        <pc:cxnChg chg="add del">
          <ac:chgData name="alix pillot" userId="c85001c2093bd0ff" providerId="LiveId" clId="{2CAACB41-AA99-4C2F-8ABF-BE5C390DCF94}" dt="2021-10-27T09:05:22.369" v="2283" actId="26606"/>
          <ac:cxnSpMkLst>
            <pc:docMk/>
            <pc:sldMk cId="2947197330" sldId="263"/>
            <ac:cxnSpMk id="31" creationId="{055BC9DE-F4C7-4F1F-833F-C0E20531FBC7}"/>
          </ac:cxnSpMkLst>
        </pc:cxnChg>
        <pc:cxnChg chg="add del">
          <ac:chgData name="alix pillot" userId="c85001c2093bd0ff" providerId="LiveId" clId="{2CAACB41-AA99-4C2F-8ABF-BE5C390DCF94}" dt="2021-10-27T09:05:22.369" v="2283" actId="26606"/>
          <ac:cxnSpMkLst>
            <pc:docMk/>
            <pc:sldMk cId="2947197330" sldId="263"/>
            <ac:cxnSpMk id="32" creationId="{E95C7366-6A36-4307-81CE-FBD79DFF0980}"/>
          </ac:cxnSpMkLst>
        </pc:cxnChg>
        <pc:cxnChg chg="add">
          <ac:chgData name="alix pillot" userId="c85001c2093bd0ff" providerId="LiveId" clId="{2CAACB41-AA99-4C2F-8ABF-BE5C390DCF94}" dt="2021-10-27T09:05:22.369" v="2283" actId="26606"/>
          <ac:cxnSpMkLst>
            <pc:docMk/>
            <pc:sldMk cId="2947197330" sldId="263"/>
            <ac:cxnSpMk id="41" creationId="{ABAD74CF-CB22-463B-9031-D3BE16111B9B}"/>
          </ac:cxnSpMkLst>
        </pc:cxnChg>
        <pc:cxnChg chg="add">
          <ac:chgData name="alix pillot" userId="c85001c2093bd0ff" providerId="LiveId" clId="{2CAACB41-AA99-4C2F-8ABF-BE5C390DCF94}" dt="2021-10-27T09:05:22.369" v="2283" actId="26606"/>
          <ac:cxnSpMkLst>
            <pc:docMk/>
            <pc:sldMk cId="2947197330" sldId="263"/>
            <ac:cxnSpMk id="45" creationId="{82B589D1-AB2D-469C-960E-40C719BA8281}"/>
          </ac:cxnSpMkLst>
        </pc:cxnChg>
        <pc:cxnChg chg="add">
          <ac:chgData name="alix pillot" userId="c85001c2093bd0ff" providerId="LiveId" clId="{2CAACB41-AA99-4C2F-8ABF-BE5C390DCF94}" dt="2021-10-27T09:05:22.369" v="2283" actId="26606"/>
          <ac:cxnSpMkLst>
            <pc:docMk/>
            <pc:sldMk cId="2947197330" sldId="263"/>
            <ac:cxnSpMk id="47" creationId="{055BC9DE-F4C7-4F1F-833F-C0E20531FBC7}"/>
          </ac:cxnSpMkLst>
        </pc:cxnChg>
        <pc:cxnChg chg="add">
          <ac:chgData name="alix pillot" userId="c85001c2093bd0ff" providerId="LiveId" clId="{2CAACB41-AA99-4C2F-8ABF-BE5C390DCF94}" dt="2021-10-27T09:05:22.369" v="2283" actId="26606"/>
          <ac:cxnSpMkLst>
            <pc:docMk/>
            <pc:sldMk cId="2947197330" sldId="263"/>
            <ac:cxnSpMk id="49" creationId="{E95C7366-6A36-4307-81CE-FBD79DFF0980}"/>
          </ac:cxnSpMkLst>
        </pc:cxnChg>
      </pc:sldChg>
      <pc:sldChg chg="addSp delSp modSp add mod setBg">
        <pc:chgData name="alix pillot" userId="c85001c2093bd0ff" providerId="LiveId" clId="{2CAACB41-AA99-4C2F-8ABF-BE5C390DCF94}" dt="2021-10-27T09:15:12.237" v="2360" actId="20577"/>
        <pc:sldMkLst>
          <pc:docMk/>
          <pc:sldMk cId="3206529065" sldId="264"/>
        </pc:sldMkLst>
        <pc:spChg chg="mod">
          <ac:chgData name="alix pillot" userId="c85001c2093bd0ff" providerId="LiveId" clId="{2CAACB41-AA99-4C2F-8ABF-BE5C390DCF94}" dt="2021-10-27T09:12:41.235" v="2319" actId="26606"/>
          <ac:spMkLst>
            <pc:docMk/>
            <pc:sldMk cId="3206529065" sldId="264"/>
            <ac:spMk id="2" creationId="{925B9D37-B4E0-4A92-BD13-F039A91D157F}"/>
          </ac:spMkLst>
        </pc:spChg>
        <pc:spChg chg="mod">
          <ac:chgData name="alix pillot" userId="c85001c2093bd0ff" providerId="LiveId" clId="{2CAACB41-AA99-4C2F-8ABF-BE5C390DCF94}" dt="2021-10-27T09:15:12.237" v="2360" actId="20577"/>
          <ac:spMkLst>
            <pc:docMk/>
            <pc:sldMk cId="3206529065" sldId="264"/>
            <ac:spMk id="3" creationId="{F938DB54-5051-474C-B955-DF4B33D4E45A}"/>
          </ac:spMkLst>
        </pc:spChg>
        <pc:spChg chg="mod ord">
          <ac:chgData name="alix pillot" userId="c85001c2093bd0ff" providerId="LiveId" clId="{2CAACB41-AA99-4C2F-8ABF-BE5C390DCF94}" dt="2021-10-27T09:12:41.235" v="2319" actId="26606"/>
          <ac:spMkLst>
            <pc:docMk/>
            <pc:sldMk cId="3206529065" sldId="264"/>
            <ac:spMk id="4" creationId="{5695A89D-E88A-47E0-87CE-24A2F031756F}"/>
          </ac:spMkLst>
        </pc:spChg>
        <pc:spChg chg="mod ord">
          <ac:chgData name="alix pillot" userId="c85001c2093bd0ff" providerId="LiveId" clId="{2CAACB41-AA99-4C2F-8ABF-BE5C390DCF94}" dt="2021-10-27T09:11:45.427" v="2308" actId="26606"/>
          <ac:spMkLst>
            <pc:docMk/>
            <pc:sldMk cId="3206529065" sldId="264"/>
            <ac:spMk id="6" creationId="{B940C5D7-86D0-4A64-9B2B-C1F07A8E4CBF}"/>
          </ac:spMkLst>
        </pc:spChg>
        <pc:spChg chg="mod">
          <ac:chgData name="alix pillot" userId="c85001c2093bd0ff" providerId="LiveId" clId="{2CAACB41-AA99-4C2F-8ABF-BE5C390DCF94}" dt="2021-10-27T09:11:45.427" v="2308" actId="26606"/>
          <ac:spMkLst>
            <pc:docMk/>
            <pc:sldMk cId="3206529065" sldId="264"/>
            <ac:spMk id="7" creationId="{4ACBFECC-F8C7-4DBD-B768-1256B902D65F}"/>
          </ac:spMkLst>
        </pc:spChg>
        <pc:spChg chg="add del">
          <ac:chgData name="alix pillot" userId="c85001c2093bd0ff" providerId="LiveId" clId="{2CAACB41-AA99-4C2F-8ABF-BE5C390DCF94}" dt="2021-10-27T09:12:15.230" v="2316" actId="26606"/>
          <ac:spMkLst>
            <pc:docMk/>
            <pc:sldMk cId="3206529065" sldId="264"/>
            <ac:spMk id="15" creationId="{870F1165-C2FC-4313-ADED-D8514C00E1EE}"/>
          </ac:spMkLst>
        </pc:spChg>
        <pc:spChg chg="add del">
          <ac:chgData name="alix pillot" userId="c85001c2093bd0ff" providerId="LiveId" clId="{2CAACB41-AA99-4C2F-8ABF-BE5C390DCF94}" dt="2021-10-27T09:12:15.230" v="2316" actId="26606"/>
          <ac:spMkLst>
            <pc:docMk/>
            <pc:sldMk cId="3206529065" sldId="264"/>
            <ac:spMk id="17" creationId="{3FD564DD-780E-4279-99FF-A16618E11908}"/>
          </ac:spMkLst>
        </pc:spChg>
        <pc:spChg chg="add del">
          <ac:chgData name="alix pillot" userId="c85001c2093bd0ff" providerId="LiveId" clId="{2CAACB41-AA99-4C2F-8ABF-BE5C390DCF94}" dt="2021-10-27T09:12:15.230" v="2316" actId="26606"/>
          <ac:spMkLst>
            <pc:docMk/>
            <pc:sldMk cId="3206529065" sldId="264"/>
            <ac:spMk id="19" creationId="{8E32EF63-DDE0-423F-9D9C-6CBAA65E1108}"/>
          </ac:spMkLst>
        </pc:spChg>
        <pc:spChg chg="add del">
          <ac:chgData name="alix pillot" userId="c85001c2093bd0ff" providerId="LiveId" clId="{2CAACB41-AA99-4C2F-8ABF-BE5C390DCF94}" dt="2021-10-27T09:12:15.230" v="2316" actId="26606"/>
          <ac:spMkLst>
            <pc:docMk/>
            <pc:sldMk cId="3206529065" sldId="264"/>
            <ac:spMk id="23" creationId="{F5BB14C7-B6E4-427D-AEAC-7A18D089F922}"/>
          </ac:spMkLst>
        </pc:spChg>
        <pc:spChg chg="add del">
          <ac:chgData name="alix pillot" userId="c85001c2093bd0ff" providerId="LiveId" clId="{2CAACB41-AA99-4C2F-8ABF-BE5C390DCF94}" dt="2021-10-27T09:12:41.235" v="2319" actId="26606"/>
          <ac:spMkLst>
            <pc:docMk/>
            <pc:sldMk cId="3206529065" sldId="264"/>
            <ac:spMk id="36" creationId="{870F1165-C2FC-4313-ADED-D8514C00E1EE}"/>
          </ac:spMkLst>
        </pc:spChg>
        <pc:spChg chg="add del">
          <ac:chgData name="alix pillot" userId="c85001c2093bd0ff" providerId="LiveId" clId="{2CAACB41-AA99-4C2F-8ABF-BE5C390DCF94}" dt="2021-10-27T09:12:41.235" v="2319" actId="26606"/>
          <ac:spMkLst>
            <pc:docMk/>
            <pc:sldMk cId="3206529065" sldId="264"/>
            <ac:spMk id="38" creationId="{3FD564DD-780E-4279-99FF-A16618E11908}"/>
          </ac:spMkLst>
        </pc:spChg>
        <pc:spChg chg="add del">
          <ac:chgData name="alix pillot" userId="c85001c2093bd0ff" providerId="LiveId" clId="{2CAACB41-AA99-4C2F-8ABF-BE5C390DCF94}" dt="2021-10-27T09:12:41.235" v="2319" actId="26606"/>
          <ac:spMkLst>
            <pc:docMk/>
            <pc:sldMk cId="3206529065" sldId="264"/>
            <ac:spMk id="40" creationId="{8E32EF63-DDE0-423F-9D9C-6CBAA65E1108}"/>
          </ac:spMkLst>
        </pc:spChg>
        <pc:spChg chg="add del">
          <ac:chgData name="alix pillot" userId="c85001c2093bd0ff" providerId="LiveId" clId="{2CAACB41-AA99-4C2F-8ABF-BE5C390DCF94}" dt="2021-10-27T09:12:41.235" v="2319" actId="26606"/>
          <ac:spMkLst>
            <pc:docMk/>
            <pc:sldMk cId="3206529065" sldId="264"/>
            <ac:spMk id="44" creationId="{F5BB14C7-B6E4-427D-AEAC-7A18D089F922}"/>
          </ac:spMkLst>
        </pc:spChg>
        <pc:spChg chg="add">
          <ac:chgData name="alix pillot" userId="c85001c2093bd0ff" providerId="LiveId" clId="{2CAACB41-AA99-4C2F-8ABF-BE5C390DCF94}" dt="2021-10-27T09:12:41.235" v="2319" actId="26606"/>
          <ac:spMkLst>
            <pc:docMk/>
            <pc:sldMk cId="3206529065" sldId="264"/>
            <ac:spMk id="57" creationId="{A6F16E74-3365-4789-B97F-4F2FE678726B}"/>
          </ac:spMkLst>
        </pc:spChg>
        <pc:spChg chg="add">
          <ac:chgData name="alix pillot" userId="c85001c2093bd0ff" providerId="LiveId" clId="{2CAACB41-AA99-4C2F-8ABF-BE5C390DCF94}" dt="2021-10-27T09:12:41.235" v="2319" actId="26606"/>
          <ac:spMkLst>
            <pc:docMk/>
            <pc:sldMk cId="3206529065" sldId="264"/>
            <ac:spMk id="59" creationId="{42E53988-7613-4C2E-81FD-F9C05C6333D8}"/>
          </ac:spMkLst>
        </pc:spChg>
        <pc:spChg chg="add">
          <ac:chgData name="alix pillot" userId="c85001c2093bd0ff" providerId="LiveId" clId="{2CAACB41-AA99-4C2F-8ABF-BE5C390DCF94}" dt="2021-10-27T09:12:41.235" v="2319" actId="26606"/>
          <ac:spMkLst>
            <pc:docMk/>
            <pc:sldMk cId="3206529065" sldId="264"/>
            <ac:spMk id="61" creationId="{49CF8FC2-6B51-4DBF-B768-CFDBE808E3BF}"/>
          </ac:spMkLst>
        </pc:spChg>
        <pc:spChg chg="add">
          <ac:chgData name="alix pillot" userId="c85001c2093bd0ff" providerId="LiveId" clId="{2CAACB41-AA99-4C2F-8ABF-BE5C390DCF94}" dt="2021-10-27T09:12:41.235" v="2319" actId="26606"/>
          <ac:spMkLst>
            <pc:docMk/>
            <pc:sldMk cId="3206529065" sldId="264"/>
            <ac:spMk id="65" creationId="{B4B94F9D-3AFE-40F8-A0BC-CC3ABE675CC2}"/>
          </ac:spMkLst>
        </pc:spChg>
        <pc:picChg chg="add mod ord">
          <ac:chgData name="alix pillot" userId="c85001c2093bd0ff" providerId="LiveId" clId="{2CAACB41-AA99-4C2F-8ABF-BE5C390DCF94}" dt="2021-10-27T09:14:50.610" v="2344" actId="14100"/>
          <ac:picMkLst>
            <pc:docMk/>
            <pc:sldMk cId="3206529065" sldId="264"/>
            <ac:picMk id="8" creationId="{3FF0C587-51D8-4AA0-99D8-BB237834FC71}"/>
          </ac:picMkLst>
        </pc:picChg>
        <pc:picChg chg="add mod ord">
          <ac:chgData name="alix pillot" userId="c85001c2093bd0ff" providerId="LiveId" clId="{2CAACB41-AA99-4C2F-8ABF-BE5C390DCF94}" dt="2021-10-27T09:14:47.022" v="2343" actId="14100"/>
          <ac:picMkLst>
            <pc:docMk/>
            <pc:sldMk cId="3206529065" sldId="264"/>
            <ac:picMk id="10" creationId="{7DFE5644-B075-4031-995B-DB85F6D7421D}"/>
          </ac:picMkLst>
        </pc:picChg>
        <pc:picChg chg="add mod ord">
          <ac:chgData name="alix pillot" userId="c85001c2093bd0ff" providerId="LiveId" clId="{2CAACB41-AA99-4C2F-8ABF-BE5C390DCF94}" dt="2021-10-27T09:14:30.990" v="2339" actId="14100"/>
          <ac:picMkLst>
            <pc:docMk/>
            <pc:sldMk cId="3206529065" sldId="264"/>
            <ac:picMk id="12" creationId="{C4BAC8C0-9784-4EF1-8D36-AA8CDC9B4AAD}"/>
          </ac:picMkLst>
        </pc:picChg>
        <pc:picChg chg="add mod ord">
          <ac:chgData name="alix pillot" userId="c85001c2093bd0ff" providerId="LiveId" clId="{2CAACB41-AA99-4C2F-8ABF-BE5C390DCF94}" dt="2021-10-27T09:14:35.243" v="2340" actId="14100"/>
          <ac:picMkLst>
            <pc:docMk/>
            <pc:sldMk cId="3206529065" sldId="264"/>
            <ac:picMk id="14" creationId="{A49BE422-9029-417F-9500-0E56247CCE55}"/>
          </ac:picMkLst>
        </pc:picChg>
        <pc:cxnChg chg="add del">
          <ac:chgData name="alix pillot" userId="c85001c2093bd0ff" providerId="LiveId" clId="{2CAACB41-AA99-4C2F-8ABF-BE5C390DCF94}" dt="2021-10-27T09:12:15.230" v="2316" actId="26606"/>
          <ac:cxnSpMkLst>
            <pc:docMk/>
            <pc:sldMk cId="3206529065" sldId="264"/>
            <ac:cxnSpMk id="21" creationId="{ABAD74CF-CB22-463B-9031-D3BE16111B9B}"/>
          </ac:cxnSpMkLst>
        </pc:cxnChg>
        <pc:cxnChg chg="add del">
          <ac:chgData name="alix pillot" userId="c85001c2093bd0ff" providerId="LiveId" clId="{2CAACB41-AA99-4C2F-8ABF-BE5C390DCF94}" dt="2021-10-27T09:12:15.230" v="2316" actId="26606"/>
          <ac:cxnSpMkLst>
            <pc:docMk/>
            <pc:sldMk cId="3206529065" sldId="264"/>
            <ac:cxnSpMk id="25" creationId="{82B589D1-AB2D-469C-960E-40C719BA8281}"/>
          </ac:cxnSpMkLst>
        </pc:cxnChg>
        <pc:cxnChg chg="add del">
          <ac:chgData name="alix pillot" userId="c85001c2093bd0ff" providerId="LiveId" clId="{2CAACB41-AA99-4C2F-8ABF-BE5C390DCF94}" dt="2021-10-27T09:12:15.230" v="2316" actId="26606"/>
          <ac:cxnSpMkLst>
            <pc:docMk/>
            <pc:sldMk cId="3206529065" sldId="264"/>
            <ac:cxnSpMk id="27" creationId="{055BC9DE-F4C7-4F1F-833F-C0E20531FBC7}"/>
          </ac:cxnSpMkLst>
        </pc:cxnChg>
        <pc:cxnChg chg="add del">
          <ac:chgData name="alix pillot" userId="c85001c2093bd0ff" providerId="LiveId" clId="{2CAACB41-AA99-4C2F-8ABF-BE5C390DCF94}" dt="2021-10-27T09:12:15.230" v="2316" actId="26606"/>
          <ac:cxnSpMkLst>
            <pc:docMk/>
            <pc:sldMk cId="3206529065" sldId="264"/>
            <ac:cxnSpMk id="29" creationId="{E95C7366-6A36-4307-81CE-FBD79DFF0980}"/>
          </ac:cxnSpMkLst>
        </pc:cxnChg>
        <pc:cxnChg chg="add del">
          <ac:chgData name="alix pillot" userId="c85001c2093bd0ff" providerId="LiveId" clId="{2CAACB41-AA99-4C2F-8ABF-BE5C390DCF94}" dt="2021-10-27T09:12:15.230" v="2316" actId="26606"/>
          <ac:cxnSpMkLst>
            <pc:docMk/>
            <pc:sldMk cId="3206529065" sldId="264"/>
            <ac:cxnSpMk id="31" creationId="{ECA0639E-D696-443D-AF37-A7E892532136}"/>
          </ac:cxnSpMkLst>
        </pc:cxnChg>
        <pc:cxnChg chg="add del">
          <ac:chgData name="alix pillot" userId="c85001c2093bd0ff" providerId="LiveId" clId="{2CAACB41-AA99-4C2F-8ABF-BE5C390DCF94}" dt="2021-10-27T09:12:41.235" v="2319" actId="26606"/>
          <ac:cxnSpMkLst>
            <pc:docMk/>
            <pc:sldMk cId="3206529065" sldId="264"/>
            <ac:cxnSpMk id="42" creationId="{ABAD74CF-CB22-463B-9031-D3BE16111B9B}"/>
          </ac:cxnSpMkLst>
        </pc:cxnChg>
        <pc:cxnChg chg="add del">
          <ac:chgData name="alix pillot" userId="c85001c2093bd0ff" providerId="LiveId" clId="{2CAACB41-AA99-4C2F-8ABF-BE5C390DCF94}" dt="2021-10-27T09:12:41.235" v="2319" actId="26606"/>
          <ac:cxnSpMkLst>
            <pc:docMk/>
            <pc:sldMk cId="3206529065" sldId="264"/>
            <ac:cxnSpMk id="46" creationId="{82B589D1-AB2D-469C-960E-40C719BA8281}"/>
          </ac:cxnSpMkLst>
        </pc:cxnChg>
        <pc:cxnChg chg="add del">
          <ac:chgData name="alix pillot" userId="c85001c2093bd0ff" providerId="LiveId" clId="{2CAACB41-AA99-4C2F-8ABF-BE5C390DCF94}" dt="2021-10-27T09:12:41.235" v="2319" actId="26606"/>
          <ac:cxnSpMkLst>
            <pc:docMk/>
            <pc:sldMk cId="3206529065" sldId="264"/>
            <ac:cxnSpMk id="48" creationId="{055BC9DE-F4C7-4F1F-833F-C0E20531FBC7}"/>
          </ac:cxnSpMkLst>
        </pc:cxnChg>
        <pc:cxnChg chg="add del">
          <ac:chgData name="alix pillot" userId="c85001c2093bd0ff" providerId="LiveId" clId="{2CAACB41-AA99-4C2F-8ABF-BE5C390DCF94}" dt="2021-10-27T09:12:41.235" v="2319" actId="26606"/>
          <ac:cxnSpMkLst>
            <pc:docMk/>
            <pc:sldMk cId="3206529065" sldId="264"/>
            <ac:cxnSpMk id="50" creationId="{E95C7366-6A36-4307-81CE-FBD79DFF0980}"/>
          </ac:cxnSpMkLst>
        </pc:cxnChg>
        <pc:cxnChg chg="add del">
          <ac:chgData name="alix pillot" userId="c85001c2093bd0ff" providerId="LiveId" clId="{2CAACB41-AA99-4C2F-8ABF-BE5C390DCF94}" dt="2021-10-27T09:12:41.235" v="2319" actId="26606"/>
          <ac:cxnSpMkLst>
            <pc:docMk/>
            <pc:sldMk cId="3206529065" sldId="264"/>
            <ac:cxnSpMk id="52" creationId="{ECA0639E-D696-443D-AF37-A7E892532136}"/>
          </ac:cxnSpMkLst>
        </pc:cxnChg>
        <pc:cxnChg chg="add">
          <ac:chgData name="alix pillot" userId="c85001c2093bd0ff" providerId="LiveId" clId="{2CAACB41-AA99-4C2F-8ABF-BE5C390DCF94}" dt="2021-10-27T09:12:41.235" v="2319" actId="26606"/>
          <ac:cxnSpMkLst>
            <pc:docMk/>
            <pc:sldMk cId="3206529065" sldId="264"/>
            <ac:cxnSpMk id="63" creationId="{4A727C2E-6920-48AB-ACF5-251D5B91C797}"/>
          </ac:cxnSpMkLst>
        </pc:cxnChg>
        <pc:cxnChg chg="add">
          <ac:chgData name="alix pillot" userId="c85001c2093bd0ff" providerId="LiveId" clId="{2CAACB41-AA99-4C2F-8ABF-BE5C390DCF94}" dt="2021-10-27T09:12:41.235" v="2319" actId="26606"/>
          <ac:cxnSpMkLst>
            <pc:docMk/>
            <pc:sldMk cId="3206529065" sldId="264"/>
            <ac:cxnSpMk id="67" creationId="{6C95FEEC-86B9-448D-9986-5E1C6064E076}"/>
          </ac:cxnSpMkLst>
        </pc:cxnChg>
        <pc:cxnChg chg="add">
          <ac:chgData name="alix pillot" userId="c85001c2093bd0ff" providerId="LiveId" clId="{2CAACB41-AA99-4C2F-8ABF-BE5C390DCF94}" dt="2021-10-27T09:12:41.235" v="2319" actId="26606"/>
          <ac:cxnSpMkLst>
            <pc:docMk/>
            <pc:sldMk cId="3206529065" sldId="264"/>
            <ac:cxnSpMk id="69" creationId="{65B29B25-CC6E-4317-BE17-C17D211FDFBE}"/>
          </ac:cxnSpMkLst>
        </pc:cxnChg>
        <pc:cxnChg chg="add">
          <ac:chgData name="alix pillot" userId="c85001c2093bd0ff" providerId="LiveId" clId="{2CAACB41-AA99-4C2F-8ABF-BE5C390DCF94}" dt="2021-10-27T09:12:41.235" v="2319" actId="26606"/>
          <ac:cxnSpMkLst>
            <pc:docMk/>
            <pc:sldMk cId="3206529065" sldId="264"/>
            <ac:cxnSpMk id="71" creationId="{99E1BA52-E54C-4899-AA06-453AF0E5E6DA}"/>
          </ac:cxnSpMkLst>
        </pc:cxnChg>
        <pc:cxnChg chg="add">
          <ac:chgData name="alix pillot" userId="c85001c2093bd0ff" providerId="LiveId" clId="{2CAACB41-AA99-4C2F-8ABF-BE5C390DCF94}" dt="2021-10-27T09:12:41.235" v="2319" actId="26606"/>
          <ac:cxnSpMkLst>
            <pc:docMk/>
            <pc:sldMk cId="3206529065" sldId="264"/>
            <ac:cxnSpMk id="73" creationId="{DE34937D-2CAB-4D6E-B21F-36AAE9D5B1B1}"/>
          </ac:cxnSpMkLst>
        </pc:cxnChg>
        <pc:cxnChg chg="add">
          <ac:chgData name="alix pillot" userId="c85001c2093bd0ff" providerId="LiveId" clId="{2CAACB41-AA99-4C2F-8ABF-BE5C390DCF94}" dt="2021-10-27T09:12:41.235" v="2319" actId="26606"/>
          <ac:cxnSpMkLst>
            <pc:docMk/>
            <pc:sldMk cId="3206529065" sldId="264"/>
            <ac:cxnSpMk id="75" creationId="{AD64C76B-F775-4262-8730-DDC4DAF00B49}"/>
          </ac:cxnSpMkLst>
        </pc:cxnChg>
      </pc:sldChg>
      <pc:sldChg chg="addSp modSp add mod">
        <pc:chgData name="alix pillot" userId="c85001c2093bd0ff" providerId="LiveId" clId="{2CAACB41-AA99-4C2F-8ABF-BE5C390DCF94}" dt="2021-10-29T07:54:58.292" v="2365" actId="14100"/>
        <pc:sldMkLst>
          <pc:docMk/>
          <pc:sldMk cId="3597933821" sldId="265"/>
        </pc:sldMkLst>
        <pc:spChg chg="mod">
          <ac:chgData name="alix pillot" userId="c85001c2093bd0ff" providerId="LiveId" clId="{2CAACB41-AA99-4C2F-8ABF-BE5C390DCF94}" dt="2021-10-27T06:44:45.136" v="1335" actId="20577"/>
          <ac:spMkLst>
            <pc:docMk/>
            <pc:sldMk cId="3597933821" sldId="265"/>
            <ac:spMk id="3" creationId="{F938DB54-5051-474C-B955-DF4B33D4E45A}"/>
          </ac:spMkLst>
        </pc:spChg>
        <pc:picChg chg="add mod">
          <ac:chgData name="alix pillot" userId="c85001c2093bd0ff" providerId="LiveId" clId="{2CAACB41-AA99-4C2F-8ABF-BE5C390DCF94}" dt="2021-10-29T07:54:58.292" v="2365" actId="14100"/>
          <ac:picMkLst>
            <pc:docMk/>
            <pc:sldMk cId="3597933821" sldId="265"/>
            <ac:picMk id="5" creationId="{2A3D2708-2C7A-42C9-93E6-4303071AC2A2}"/>
          </ac:picMkLst>
        </pc:picChg>
      </pc:sldChg>
      <pc:sldChg chg="modSp add mod">
        <pc:chgData name="alix pillot" userId="c85001c2093bd0ff" providerId="LiveId" clId="{2CAACB41-AA99-4C2F-8ABF-BE5C390DCF94}" dt="2021-10-27T06:48:10.446" v="1554" actId="20577"/>
        <pc:sldMkLst>
          <pc:docMk/>
          <pc:sldMk cId="811462202" sldId="266"/>
        </pc:sldMkLst>
        <pc:spChg chg="mod">
          <ac:chgData name="alix pillot" userId="c85001c2093bd0ff" providerId="LiveId" clId="{2CAACB41-AA99-4C2F-8ABF-BE5C390DCF94}" dt="2021-10-27T06:48:10.446" v="1554" actId="20577"/>
          <ac:spMkLst>
            <pc:docMk/>
            <pc:sldMk cId="811462202" sldId="266"/>
            <ac:spMk id="2" creationId="{925B9D37-B4E0-4A92-BD13-F039A91D157F}"/>
          </ac:spMkLst>
        </pc:spChg>
        <pc:spChg chg="mod">
          <ac:chgData name="alix pillot" userId="c85001c2093bd0ff" providerId="LiveId" clId="{2CAACB41-AA99-4C2F-8ABF-BE5C390DCF94}" dt="2021-10-27T06:47:59.134" v="1548"/>
          <ac:spMkLst>
            <pc:docMk/>
            <pc:sldMk cId="811462202" sldId="266"/>
            <ac:spMk id="3" creationId="{F938DB54-5051-474C-B955-DF4B33D4E45A}"/>
          </ac:spMkLst>
        </pc:spChg>
      </pc:sldChg>
      <pc:sldChg chg="modSp add mod">
        <pc:chgData name="alix pillot" userId="c85001c2093bd0ff" providerId="LiveId" clId="{2CAACB41-AA99-4C2F-8ABF-BE5C390DCF94}" dt="2021-10-27T06:51:12.051" v="1776" actId="20577"/>
        <pc:sldMkLst>
          <pc:docMk/>
          <pc:sldMk cId="2296103437" sldId="267"/>
        </pc:sldMkLst>
        <pc:spChg chg="mod">
          <ac:chgData name="alix pillot" userId="c85001c2093bd0ff" providerId="LiveId" clId="{2CAACB41-AA99-4C2F-8ABF-BE5C390DCF94}" dt="2021-10-27T06:51:12.051" v="1776" actId="20577"/>
          <ac:spMkLst>
            <pc:docMk/>
            <pc:sldMk cId="2296103437" sldId="267"/>
            <ac:spMk id="3" creationId="{F938DB54-5051-474C-B955-DF4B33D4E45A}"/>
          </ac:spMkLst>
        </pc:spChg>
      </pc:sldChg>
      <pc:sldChg chg="addSp delSp modSp add mod">
        <pc:chgData name="alix pillot" userId="c85001c2093bd0ff" providerId="LiveId" clId="{2CAACB41-AA99-4C2F-8ABF-BE5C390DCF94}" dt="2021-10-27T09:06:41.581" v="2303" actId="20577"/>
        <pc:sldMkLst>
          <pc:docMk/>
          <pc:sldMk cId="2823997942" sldId="268"/>
        </pc:sldMkLst>
        <pc:spChg chg="mod">
          <ac:chgData name="alix pillot" userId="c85001c2093bd0ff" providerId="LiveId" clId="{2CAACB41-AA99-4C2F-8ABF-BE5C390DCF94}" dt="2021-10-27T08:51:46.524" v="2220" actId="26606"/>
          <ac:spMkLst>
            <pc:docMk/>
            <pc:sldMk cId="2823997942" sldId="268"/>
            <ac:spMk id="2" creationId="{925B9D37-B4E0-4A92-BD13-F039A91D157F}"/>
          </ac:spMkLst>
        </pc:spChg>
        <pc:spChg chg="mod">
          <ac:chgData name="alix pillot" userId="c85001c2093bd0ff" providerId="LiveId" clId="{2CAACB41-AA99-4C2F-8ABF-BE5C390DCF94}" dt="2021-10-27T09:06:41.581" v="2303" actId="20577"/>
          <ac:spMkLst>
            <pc:docMk/>
            <pc:sldMk cId="2823997942" sldId="268"/>
            <ac:spMk id="3" creationId="{F938DB54-5051-474C-B955-DF4B33D4E45A}"/>
          </ac:spMkLst>
        </pc:spChg>
        <pc:spChg chg="ord">
          <ac:chgData name="alix pillot" userId="c85001c2093bd0ff" providerId="LiveId" clId="{2CAACB41-AA99-4C2F-8ABF-BE5C390DCF94}" dt="2021-10-27T08:51:46.493" v="2219" actId="26606"/>
          <ac:spMkLst>
            <pc:docMk/>
            <pc:sldMk cId="2823997942" sldId="268"/>
            <ac:spMk id="4" creationId="{5695A89D-E88A-47E0-87CE-24A2F031756F}"/>
          </ac:spMkLst>
        </pc:spChg>
        <pc:spChg chg="add del">
          <ac:chgData name="alix pillot" userId="c85001c2093bd0ff" providerId="LiveId" clId="{2CAACB41-AA99-4C2F-8ABF-BE5C390DCF94}" dt="2021-10-27T08:51:46.524" v="2220" actId="26606"/>
          <ac:spMkLst>
            <pc:docMk/>
            <pc:sldMk cId="2823997942" sldId="268"/>
            <ac:spMk id="28" creationId="{870F1165-C2FC-4313-ADED-D8514C00E1EE}"/>
          </ac:spMkLst>
        </pc:spChg>
        <pc:spChg chg="add del">
          <ac:chgData name="alix pillot" userId="c85001c2093bd0ff" providerId="LiveId" clId="{2CAACB41-AA99-4C2F-8ABF-BE5C390DCF94}" dt="2021-10-27T08:51:46.524" v="2220" actId="26606"/>
          <ac:spMkLst>
            <pc:docMk/>
            <pc:sldMk cId="2823997942" sldId="268"/>
            <ac:spMk id="29" creationId="{3FD564DD-780E-4279-99FF-A16618E11908}"/>
          </ac:spMkLst>
        </pc:spChg>
        <pc:spChg chg="add del">
          <ac:chgData name="alix pillot" userId="c85001c2093bd0ff" providerId="LiveId" clId="{2CAACB41-AA99-4C2F-8ABF-BE5C390DCF94}" dt="2021-10-27T08:51:46.524" v="2220" actId="26606"/>
          <ac:spMkLst>
            <pc:docMk/>
            <pc:sldMk cId="2823997942" sldId="268"/>
            <ac:spMk id="31" creationId="{F5BB14C7-B6E4-427D-AEAC-7A18D089F922}"/>
          </ac:spMkLst>
        </pc:spChg>
        <pc:spChg chg="add del">
          <ac:chgData name="alix pillot" userId="c85001c2093bd0ff" providerId="LiveId" clId="{2CAACB41-AA99-4C2F-8ABF-BE5C390DCF94}" dt="2021-10-27T08:51:46.493" v="2219" actId="26606"/>
          <ac:spMkLst>
            <pc:docMk/>
            <pc:sldMk cId="2823997942" sldId="268"/>
            <ac:spMk id="39" creationId="{870F1165-C2FC-4313-ADED-D8514C00E1EE}"/>
          </ac:spMkLst>
        </pc:spChg>
        <pc:spChg chg="add del">
          <ac:chgData name="alix pillot" userId="c85001c2093bd0ff" providerId="LiveId" clId="{2CAACB41-AA99-4C2F-8ABF-BE5C390DCF94}" dt="2021-10-27T08:51:46.493" v="2219" actId="26606"/>
          <ac:spMkLst>
            <pc:docMk/>
            <pc:sldMk cId="2823997942" sldId="268"/>
            <ac:spMk id="41" creationId="{3FD564DD-780E-4279-99FF-A16618E11908}"/>
          </ac:spMkLst>
        </pc:spChg>
        <pc:spChg chg="add del">
          <ac:chgData name="alix pillot" userId="c85001c2093bd0ff" providerId="LiveId" clId="{2CAACB41-AA99-4C2F-8ABF-BE5C390DCF94}" dt="2021-10-27T08:51:46.493" v="2219" actId="26606"/>
          <ac:spMkLst>
            <pc:docMk/>
            <pc:sldMk cId="2823997942" sldId="268"/>
            <ac:spMk id="45" creationId="{F5BB14C7-B6E4-427D-AEAC-7A18D089F922}"/>
          </ac:spMkLst>
        </pc:spChg>
        <pc:spChg chg="add">
          <ac:chgData name="alix pillot" userId="c85001c2093bd0ff" providerId="LiveId" clId="{2CAACB41-AA99-4C2F-8ABF-BE5C390DCF94}" dt="2021-10-27T08:51:46.524" v="2220" actId="26606"/>
          <ac:spMkLst>
            <pc:docMk/>
            <pc:sldMk cId="2823997942" sldId="268"/>
            <ac:spMk id="53" creationId="{870F1165-C2FC-4313-ADED-D8514C00E1EE}"/>
          </ac:spMkLst>
        </pc:spChg>
        <pc:spChg chg="add">
          <ac:chgData name="alix pillot" userId="c85001c2093bd0ff" providerId="LiveId" clId="{2CAACB41-AA99-4C2F-8ABF-BE5C390DCF94}" dt="2021-10-27T08:51:46.524" v="2220" actId="26606"/>
          <ac:spMkLst>
            <pc:docMk/>
            <pc:sldMk cId="2823997942" sldId="268"/>
            <ac:spMk id="54" creationId="{3FD564DD-780E-4279-99FF-A16618E11908}"/>
          </ac:spMkLst>
        </pc:spChg>
        <pc:spChg chg="add">
          <ac:chgData name="alix pillot" userId="c85001c2093bd0ff" providerId="LiveId" clId="{2CAACB41-AA99-4C2F-8ABF-BE5C390DCF94}" dt="2021-10-27T08:51:46.524" v="2220" actId="26606"/>
          <ac:spMkLst>
            <pc:docMk/>
            <pc:sldMk cId="2823997942" sldId="268"/>
            <ac:spMk id="56" creationId="{F5BB14C7-B6E4-427D-AEAC-7A18D089F922}"/>
          </ac:spMkLst>
        </pc:spChg>
        <pc:picChg chg="add mod ord">
          <ac:chgData name="alix pillot" userId="c85001c2093bd0ff" providerId="LiveId" clId="{2CAACB41-AA99-4C2F-8ABF-BE5C390DCF94}" dt="2021-10-27T08:52:03.101" v="2224" actId="14100"/>
          <ac:picMkLst>
            <pc:docMk/>
            <pc:sldMk cId="2823997942" sldId="268"/>
            <ac:picMk id="5" creationId="{578052D4-A4AD-4774-BAD0-5F90CAF75AC3}"/>
          </ac:picMkLst>
        </pc:picChg>
        <pc:picChg chg="del">
          <ac:chgData name="alix pillot" userId="c85001c2093bd0ff" providerId="LiveId" clId="{2CAACB41-AA99-4C2F-8ABF-BE5C390DCF94}" dt="2021-10-27T08:50:48.022" v="2216" actId="478"/>
          <ac:picMkLst>
            <pc:docMk/>
            <pc:sldMk cId="2823997942" sldId="268"/>
            <ac:picMk id="9" creationId="{7600DA76-DA6E-4E66-A037-F1D4C6DFBA51}"/>
          </ac:picMkLst>
        </pc:picChg>
        <pc:cxnChg chg="add del">
          <ac:chgData name="alix pillot" userId="c85001c2093bd0ff" providerId="LiveId" clId="{2CAACB41-AA99-4C2F-8ABF-BE5C390DCF94}" dt="2021-10-27T08:51:46.524" v="2220" actId="26606"/>
          <ac:cxnSpMkLst>
            <pc:docMk/>
            <pc:sldMk cId="2823997942" sldId="268"/>
            <ac:cxnSpMk id="30" creationId="{ABAD74CF-CB22-463B-9031-D3BE16111B9B}"/>
          </ac:cxnSpMkLst>
        </pc:cxnChg>
        <pc:cxnChg chg="add del">
          <ac:chgData name="alix pillot" userId="c85001c2093bd0ff" providerId="LiveId" clId="{2CAACB41-AA99-4C2F-8ABF-BE5C390DCF94}" dt="2021-10-27T08:51:46.524" v="2220" actId="26606"/>
          <ac:cxnSpMkLst>
            <pc:docMk/>
            <pc:sldMk cId="2823997942" sldId="268"/>
            <ac:cxnSpMk id="32" creationId="{055BC9DE-F4C7-4F1F-833F-C0E20531FBC7}"/>
          </ac:cxnSpMkLst>
        </pc:cxnChg>
        <pc:cxnChg chg="add del">
          <ac:chgData name="alix pillot" userId="c85001c2093bd0ff" providerId="LiveId" clId="{2CAACB41-AA99-4C2F-8ABF-BE5C390DCF94}" dt="2021-10-27T08:51:46.524" v="2220" actId="26606"/>
          <ac:cxnSpMkLst>
            <pc:docMk/>
            <pc:sldMk cId="2823997942" sldId="268"/>
            <ac:cxnSpMk id="33" creationId="{E95C7366-6A36-4307-81CE-FBD79DFF0980}"/>
          </ac:cxnSpMkLst>
        </pc:cxnChg>
        <pc:cxnChg chg="add del">
          <ac:chgData name="alix pillot" userId="c85001c2093bd0ff" providerId="LiveId" clId="{2CAACB41-AA99-4C2F-8ABF-BE5C390DCF94}" dt="2021-10-27T08:51:46.524" v="2220" actId="26606"/>
          <ac:cxnSpMkLst>
            <pc:docMk/>
            <pc:sldMk cId="2823997942" sldId="268"/>
            <ac:cxnSpMk id="34" creationId="{82B589D1-AB2D-469C-960E-40C719BA8281}"/>
          </ac:cxnSpMkLst>
        </pc:cxnChg>
        <pc:cxnChg chg="add del">
          <ac:chgData name="alix pillot" userId="c85001c2093bd0ff" providerId="LiveId" clId="{2CAACB41-AA99-4C2F-8ABF-BE5C390DCF94}" dt="2021-10-27T08:51:46.493" v="2219" actId="26606"/>
          <ac:cxnSpMkLst>
            <pc:docMk/>
            <pc:sldMk cId="2823997942" sldId="268"/>
            <ac:cxnSpMk id="43" creationId="{ABAD74CF-CB22-463B-9031-D3BE16111B9B}"/>
          </ac:cxnSpMkLst>
        </pc:cxnChg>
        <pc:cxnChg chg="add del">
          <ac:chgData name="alix pillot" userId="c85001c2093bd0ff" providerId="LiveId" clId="{2CAACB41-AA99-4C2F-8ABF-BE5C390DCF94}" dt="2021-10-27T08:51:46.493" v="2219" actId="26606"/>
          <ac:cxnSpMkLst>
            <pc:docMk/>
            <pc:sldMk cId="2823997942" sldId="268"/>
            <ac:cxnSpMk id="47" creationId="{82B589D1-AB2D-469C-960E-40C719BA8281}"/>
          </ac:cxnSpMkLst>
        </pc:cxnChg>
        <pc:cxnChg chg="add del">
          <ac:chgData name="alix pillot" userId="c85001c2093bd0ff" providerId="LiveId" clId="{2CAACB41-AA99-4C2F-8ABF-BE5C390DCF94}" dt="2021-10-27T08:51:46.493" v="2219" actId="26606"/>
          <ac:cxnSpMkLst>
            <pc:docMk/>
            <pc:sldMk cId="2823997942" sldId="268"/>
            <ac:cxnSpMk id="49" creationId="{055BC9DE-F4C7-4F1F-833F-C0E20531FBC7}"/>
          </ac:cxnSpMkLst>
        </pc:cxnChg>
        <pc:cxnChg chg="add del">
          <ac:chgData name="alix pillot" userId="c85001c2093bd0ff" providerId="LiveId" clId="{2CAACB41-AA99-4C2F-8ABF-BE5C390DCF94}" dt="2021-10-27T08:51:46.493" v="2219" actId="26606"/>
          <ac:cxnSpMkLst>
            <pc:docMk/>
            <pc:sldMk cId="2823997942" sldId="268"/>
            <ac:cxnSpMk id="51" creationId="{E95C7366-6A36-4307-81CE-FBD79DFF0980}"/>
          </ac:cxnSpMkLst>
        </pc:cxnChg>
        <pc:cxnChg chg="add">
          <ac:chgData name="alix pillot" userId="c85001c2093bd0ff" providerId="LiveId" clId="{2CAACB41-AA99-4C2F-8ABF-BE5C390DCF94}" dt="2021-10-27T08:51:46.524" v="2220" actId="26606"/>
          <ac:cxnSpMkLst>
            <pc:docMk/>
            <pc:sldMk cId="2823997942" sldId="268"/>
            <ac:cxnSpMk id="55" creationId="{ABAD74CF-CB22-463B-9031-D3BE16111B9B}"/>
          </ac:cxnSpMkLst>
        </pc:cxnChg>
        <pc:cxnChg chg="add">
          <ac:chgData name="alix pillot" userId="c85001c2093bd0ff" providerId="LiveId" clId="{2CAACB41-AA99-4C2F-8ABF-BE5C390DCF94}" dt="2021-10-27T08:51:46.524" v="2220" actId="26606"/>
          <ac:cxnSpMkLst>
            <pc:docMk/>
            <pc:sldMk cId="2823997942" sldId="268"/>
            <ac:cxnSpMk id="57" creationId="{82B589D1-AB2D-469C-960E-40C719BA8281}"/>
          </ac:cxnSpMkLst>
        </pc:cxnChg>
        <pc:cxnChg chg="add">
          <ac:chgData name="alix pillot" userId="c85001c2093bd0ff" providerId="LiveId" clId="{2CAACB41-AA99-4C2F-8ABF-BE5C390DCF94}" dt="2021-10-27T08:51:46.524" v="2220" actId="26606"/>
          <ac:cxnSpMkLst>
            <pc:docMk/>
            <pc:sldMk cId="2823997942" sldId="268"/>
            <ac:cxnSpMk id="58" creationId="{055BC9DE-F4C7-4F1F-833F-C0E20531FBC7}"/>
          </ac:cxnSpMkLst>
        </pc:cxnChg>
        <pc:cxnChg chg="add">
          <ac:chgData name="alix pillot" userId="c85001c2093bd0ff" providerId="LiveId" clId="{2CAACB41-AA99-4C2F-8ABF-BE5C390DCF94}" dt="2021-10-27T08:51:46.524" v="2220" actId="26606"/>
          <ac:cxnSpMkLst>
            <pc:docMk/>
            <pc:sldMk cId="2823997942" sldId="268"/>
            <ac:cxnSpMk id="59" creationId="{E95C7366-6A36-4307-81CE-FBD79DFF0980}"/>
          </ac:cxnSpMkLst>
        </pc:cxnChg>
      </pc:sldChg>
    </pc:docChg>
  </pc:docChgLst>
</pc:chgInfo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784DA-E3E0-4099-8BC4-1813584CD7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6415" y="800100"/>
            <a:ext cx="8447314" cy="3314694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1BD63B-9405-4E42-9E2F-07573F9B15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46415" y="4909459"/>
            <a:ext cx="8292874" cy="914395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68D03A-9A11-476C-B52A-593F3C019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A0168-EB40-45AF-89A1-87DE0A55FFC6}" type="datetime1">
              <a:rPr lang="en-US" smtClean="0"/>
              <a:t>10/29/2021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950CD1-7906-4885-9A4D-B764220DD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DECA96-1AD5-41FE-AB5C-68ABD6522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‹N°›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A09E39A-DA3F-4BDC-A89A-6545C1DD3721}"/>
              </a:ext>
            </a:extLst>
          </p:cNvPr>
          <p:cNvCxnSpPr>
            <a:cxnSpLocks/>
          </p:cNvCxnSpPr>
          <p:nvPr/>
        </p:nvCxnSpPr>
        <p:spPr>
          <a:xfrm>
            <a:off x="360154" y="4602664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9959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BB4882-AC48-4F1E-837D-E154BEEDC9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5439"/>
            <a:ext cx="9613106" cy="128288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FD34B7-C335-425E-BF89-DB1A0C2353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914525"/>
            <a:ext cx="9613106" cy="38836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D63754-C885-4DC6-962D-C861267B6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CA68F-747D-436A-B5BB-2EBC3ED499E4}" type="datetime1">
              <a:rPr lang="en-US" smtClean="0"/>
              <a:t>10/29/2021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EC9693-03CD-4EBD-A3D7-BE310CD5F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CBBD01-5E50-4FF1-A1D6-B24B7B75E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6141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CEA1D39-AB23-4CEE-BBAA-55B29415D4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578644"/>
            <a:ext cx="1912144" cy="52720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C20688-FA9B-4ABD-9E9E-C7EADE949A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2" y="578643"/>
            <a:ext cx="7943848" cy="52720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6B1A6B-AE19-4BD4-AE49-43E78CC0B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8DC11-9E39-40A0-B3DC-E3F2AD04A616}" type="datetime1">
              <a:rPr lang="en-US" smtClean="0"/>
              <a:t>10/29/2021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862144-27EE-4CE0-B167-F5DBA41B3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8A40B2-EFB0-47EA-878B-6405E1DC1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6466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2BEE8-2E4A-4A4A-833E-89D8D794E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45914"/>
            <a:ext cx="9527275" cy="1241944"/>
          </a:xfr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46CFDA-CDBF-4B24-9EC3-827F540F71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08595"/>
            <a:ext cx="9527275" cy="36439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25871D-4A14-4A17-A0ED-7DDA7752B5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88F0-556B-4BB7-8AAB-D63AEB65C662}" type="datetime1">
              <a:rPr lang="en-US" smtClean="0"/>
              <a:t>10/29/2021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5BD654-899B-4DAF-93B9-1CBCAB5F6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5F7FCA-B968-443D-90A7-E0F3C6D64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‹N°›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7F5CC56-CBE8-4152-AD5E-982DD286AA28}"/>
              </a:ext>
            </a:extLst>
          </p:cNvPr>
          <p:cNvCxnSpPr>
            <a:cxnSpLocks/>
          </p:cNvCxnSpPr>
          <p:nvPr/>
        </p:nvCxnSpPr>
        <p:spPr>
          <a:xfrm>
            <a:off x="386707" y="1905000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0430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895B8-786F-418B-9367-52B195268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3426"/>
            <a:ext cx="8840344" cy="3489049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BCF574-9044-4964-B6AE-A3983D595C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818488"/>
            <a:ext cx="8840344" cy="900772"/>
          </a:xfrm>
        </p:spPr>
        <p:txBody>
          <a:bodyPr/>
          <a:lstStyle>
            <a:lvl1pPr marL="0" indent="0"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D2A109-E9F9-428E-858A-38375BF1D9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05506-6815-4E0E-B1DE-ECA35C2016DF}" type="datetime1">
              <a:rPr lang="en-US" smtClean="0"/>
              <a:t>10/29/2021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D9BA6F-665B-4D62-84D1-23E03428C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A1A2D7-4390-4B51-90D4-900EAAB13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8953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166EE-5127-48B4-A6F6-F5F6B38DB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87828"/>
            <a:ext cx="9578683" cy="990601"/>
          </a:xfr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57B8A9-5914-49F9-8E0E-C8723C5339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2057407"/>
            <a:ext cx="4318906" cy="372513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E7D0C2-CAEA-4E31-8FA6-D866315DF6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69577" y="2057407"/>
            <a:ext cx="4405746" cy="372513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1E5DE2-0BD6-45B3-BDB1-675BA058B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E85F7-A724-48A4-9D33-CEBC5174E865}" type="datetime1">
              <a:rPr lang="en-US" smtClean="0"/>
              <a:t>10/29/2021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2622B7-97C1-4C72-BCA9-290DC716F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57BEE3-B3AE-45B6-924A-08ABC9518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‹N°›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610397D-8A25-4307-B58D-8DE617EFD26D}"/>
              </a:ext>
            </a:extLst>
          </p:cNvPr>
          <p:cNvCxnSpPr>
            <a:cxnSpLocks/>
          </p:cNvCxnSpPr>
          <p:nvPr/>
        </p:nvCxnSpPr>
        <p:spPr>
          <a:xfrm>
            <a:off x="375523" y="1760404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B747697-5C57-4DA6-8ED6-CAB14CDD220A}"/>
              </a:ext>
            </a:extLst>
          </p:cNvPr>
          <p:cNvCxnSpPr>
            <a:cxnSpLocks/>
          </p:cNvCxnSpPr>
          <p:nvPr/>
        </p:nvCxnSpPr>
        <p:spPr>
          <a:xfrm>
            <a:off x="5563342" y="1752600"/>
            <a:ext cx="0" cy="4300105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40960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22296-2B01-4044-AD7B-497BAC8AE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09600"/>
            <a:ext cx="10515600" cy="951491"/>
          </a:xfr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F08880-DE5D-4299-BAC3-D45377C499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989859"/>
            <a:ext cx="4381644" cy="602671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2A655D-7A3A-4BA5-B82A-744276BE25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713126"/>
            <a:ext cx="4381644" cy="31213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037933-BDAC-4317-9B7E-E30CF0B42E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950530" y="1989859"/>
            <a:ext cx="4487137" cy="602671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A5878F-AE56-4F8C-A84A-A8534180DE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950531" y="2713127"/>
            <a:ext cx="4487136" cy="31213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FFF249A-9D93-4A8E-9284-5AB19AC0A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06E7A-BDD3-46A3-BEE2-EB821F9236B4}" type="datetime1">
              <a:rPr lang="en-US" smtClean="0"/>
              <a:t>10/29/2021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563883-9438-44C9-877E-EC771D1B31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5ED3CC-D7BA-43BD-973A-B09921FED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‹N°›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4B03ADF-AEED-49C1-9CF7-7749387E2A4F}"/>
              </a:ext>
            </a:extLst>
          </p:cNvPr>
          <p:cNvCxnSpPr>
            <a:cxnSpLocks/>
          </p:cNvCxnSpPr>
          <p:nvPr/>
        </p:nvCxnSpPr>
        <p:spPr>
          <a:xfrm>
            <a:off x="378503" y="1752600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B5345CA-2FC8-42B9-85F7-84F77724D011}"/>
              </a:ext>
            </a:extLst>
          </p:cNvPr>
          <p:cNvCxnSpPr>
            <a:cxnSpLocks/>
          </p:cNvCxnSpPr>
          <p:nvPr/>
        </p:nvCxnSpPr>
        <p:spPr>
          <a:xfrm>
            <a:off x="5563342" y="1752600"/>
            <a:ext cx="0" cy="4300105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07331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F8770-E2EE-4C9B-9F89-128DAC661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116" y="703687"/>
            <a:ext cx="9406190" cy="172258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1CE391-8E22-4716-8A8B-C39BA61A7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1540C-9440-4E7A-B71A-BEFEE06869E3}" type="datetime1">
              <a:rPr lang="en-US" smtClean="0"/>
              <a:t>10/29/2021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6C042F-179F-4DBC-80B7-34B89EA27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386EA4-4BE5-4D17-A1DC-196FEA972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767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649B6B-2C1C-452D-9F93-BD9A6F2B0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18DDB-88AC-4039-B59C-B05DC4C9C16C}" type="datetime1">
              <a:rPr lang="en-US" smtClean="0"/>
              <a:t>10/29/2021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7CA8ED-78AC-4474-8874-E4C424297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0B764-0B68-4801-ADE7-931059129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7673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E717A-ED7D-43FE-881F-9407FF220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597476"/>
            <a:ext cx="3932237" cy="1693717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6FE954-332E-4D66-AFFD-A15389A769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597475"/>
            <a:ext cx="5140180" cy="5263575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D15CDA-9FC3-4F17-963C-DD9E226ECC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91194"/>
            <a:ext cx="3932237" cy="357779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CC30BE-8EE8-4A41-B20E-ACEFC980C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82ABFB-60E7-4BA1-866A-7059F058065B}" type="datetime1">
              <a:rPr lang="en-US" smtClean="0"/>
              <a:t>10/29/2021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4B6719-F550-42EF-B377-8E41A46D0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7A6636-5EF9-499C-A3A0-3021812D0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879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C038CB-27F1-47CF-B05A-CC0688301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59822"/>
            <a:ext cx="3932237" cy="165215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9C67EA-3155-4708-9B86-D7B2B54FC2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703687"/>
            <a:ext cx="5212917" cy="496901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B434F1-C813-4E9B-98A4-B0B372CE27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426277"/>
            <a:ext cx="3932237" cy="324642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22A0B8-75E7-465D-84CB-BC9C3FB2F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4112F-55F4-4776-A323-7418930321C8}" type="datetime1">
              <a:rPr lang="en-US" smtClean="0"/>
              <a:t>10/29/2021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3879C9-B751-43BD-8B27-FA18290E1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1998FB-27B9-46E5-90E3-09B108B0E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3233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FBA68A5-A7C7-4D91-AB95-6E0B6FFD87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1F93EBF-655A-4373-ADBE-9606BFA94B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5439"/>
            <a:ext cx="9485160" cy="12828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AF2994-4D2E-43BB-9D9B-117ED94ABD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091757"/>
            <a:ext cx="9485163" cy="37064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F28926-9DF1-4A3E-8B81-2191D6F75E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2" y="6140304"/>
            <a:ext cx="3154896" cy="2870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all" spc="300" baseline="0">
                <a:solidFill>
                  <a:schemeClr val="accent1"/>
                </a:solidFill>
              </a:defRPr>
            </a:lvl1pPr>
          </a:lstStyle>
          <a:p>
            <a:fld id="{CFBEA57F-793F-4683-BD8A-741FD4B89154}" type="datetime1">
              <a:rPr lang="en-US" smtClean="0"/>
              <a:t>10/29/2021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01BD4F-CE83-48A3-9683-19CF03C0A5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233562" y="257852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b="1" cap="all" spc="300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B94939-09B3-4A6E-88F8-4D923A56D4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21701" y="5672706"/>
            <a:ext cx="951908" cy="7546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600" b="1">
                <a:solidFill>
                  <a:schemeClr val="accent1"/>
                </a:solidFill>
              </a:defRPr>
            </a:lvl1pPr>
          </a:lstStyle>
          <a:p>
            <a:fld id="{81D2C36F-4504-47C0-B82F-A167342A2754}" type="slidenum">
              <a:rPr lang="en-US" smtClean="0"/>
              <a:t>‹N°›</a:t>
            </a:fld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A4051E3-92B2-42FC-BB3D-372E4A614439}"/>
              </a:ext>
            </a:extLst>
          </p:cNvPr>
          <p:cNvSpPr/>
          <p:nvPr/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C425084-C97A-4C25-AE47-DDECF2DD3ABC}"/>
              </a:ext>
            </a:extLst>
          </p:cNvPr>
          <p:cNvCxnSpPr>
            <a:cxnSpLocks/>
          </p:cNvCxnSpPr>
          <p:nvPr/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6A478A1-0B34-4F2B-88FA-CF47551E5DF9}"/>
              </a:ext>
            </a:extLst>
          </p:cNvPr>
          <p:cNvCxnSpPr>
            <a:cxnSpLocks/>
          </p:cNvCxnSpPr>
          <p:nvPr/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1132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66" r:id="rId6"/>
    <p:sldLayoutId id="2147483662" r:id="rId7"/>
    <p:sldLayoutId id="2147483663" r:id="rId8"/>
    <p:sldLayoutId id="2147483664" r:id="rId9"/>
    <p:sldLayoutId id="2147483665" r:id="rId10"/>
    <p:sldLayoutId id="2147483667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4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4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4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4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4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D7468962-6189-43AD-BB02-A6F88AD0E5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BF2E68D-E9CA-4A00-AE2B-17BCDFABC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Blocs hexagonaux blancs à contour 3D">
            <a:extLst>
              <a:ext uri="{FF2B5EF4-FFF2-40B4-BE49-F238E27FC236}">
                <a16:creationId xmlns:a16="http://schemas.microsoft.com/office/drawing/2014/main" id="{86CC3E93-D6D6-4A80-A29A-76FFB0AE0C2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13887" b="1844"/>
          <a:stretch/>
        </p:blipFill>
        <p:spPr>
          <a:xfrm>
            <a:off x="20" y="-4069"/>
            <a:ext cx="1219198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07ED5AF8-C436-4527-B6F4-669115224F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8693" y="838200"/>
            <a:ext cx="7941155" cy="3531847"/>
          </a:xfrm>
        </p:spPr>
        <p:txBody>
          <a:bodyPr anchor="t">
            <a:normAutofit/>
          </a:bodyPr>
          <a:lstStyle/>
          <a:p>
            <a:r>
              <a:rPr lang="fr-FR" dirty="0"/>
              <a:t>Formation Open Classroom (OC) - développement web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5D6DC79-23F4-4461-9C4D-4EDAEB9CDC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88692" y="5227093"/>
            <a:ext cx="8701087" cy="596761"/>
          </a:xfrm>
        </p:spPr>
        <p:txBody>
          <a:bodyPr>
            <a:normAutofit/>
          </a:bodyPr>
          <a:lstStyle/>
          <a:p>
            <a:r>
              <a:rPr lang="fr-FR" dirty="0"/>
              <a:t>Soutenance projet 2 – Alix Pillot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E1304CE-399E-4EFB-AC6F-CA3ABE76CD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0B346787-55AA-410B-9763-FB4DF19D58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74228F0-C94A-49D1-98AF-F8C229FF0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4991100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9C5F0E5C-AB75-49D9-8D9B-727A524E40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54095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25B9D37-B4E0-4A92-BD13-F039A91D1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2/Version responsive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938DB54-5051-474C-B955-DF4B33D4E4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Etape 2 – Ajustement des marges</a:t>
            </a:r>
          </a:p>
          <a:p>
            <a:r>
              <a:rPr lang="fr-FR" dirty="0"/>
              <a:t>Utilisation des % et des px sur les marges et les </a:t>
            </a:r>
            <a:r>
              <a:rPr lang="fr-FR" dirty="0" err="1"/>
              <a:t>padding</a:t>
            </a:r>
            <a:r>
              <a:rPr lang="fr-FR" dirty="0"/>
              <a:t> pour une meilleure adaptation au mobile (</a:t>
            </a:r>
            <a:r>
              <a:rPr lang="fr-FR" dirty="0" err="1"/>
              <a:t>yc</a:t>
            </a:r>
            <a:r>
              <a:rPr lang="fr-FR" dirty="0"/>
              <a:t> images)</a:t>
            </a:r>
          </a:p>
          <a:p>
            <a:r>
              <a:rPr lang="fr-FR" dirty="0"/>
              <a:t>=&gt; capture écran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695A89D-E88A-47E0-87CE-24A2F0317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88F0-556B-4BB7-8AAB-D63AEB65C662}" type="datetime1">
              <a:rPr lang="en-US" smtClean="0"/>
              <a:t>10/29/2021</a:t>
            </a:fld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940C5D7-86D0-4A64-9B2B-C1F07A8E4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10</a:t>
            </a:fld>
            <a:endParaRPr lang="en-US"/>
          </a:p>
        </p:txBody>
      </p:sp>
      <p:sp>
        <p:nvSpPr>
          <p:cNvPr id="7" name="Espace réservé du pied de page 4">
            <a:extLst>
              <a:ext uri="{FF2B5EF4-FFF2-40B4-BE49-F238E27FC236}">
                <a16:creationId xmlns:a16="http://schemas.microsoft.com/office/drawing/2014/main" id="{4ACBFECC-F8C7-4DBD-B768-1256B902D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9232900" y="2578100"/>
            <a:ext cx="4114800" cy="365125"/>
          </a:xfrm>
        </p:spPr>
        <p:txBody>
          <a:bodyPr/>
          <a:lstStyle/>
          <a:p>
            <a:r>
              <a:rPr lang="en-US" dirty="0"/>
              <a:t>Soutenance projet 2 - Alix PILLOT</a:t>
            </a:r>
          </a:p>
        </p:txBody>
      </p:sp>
    </p:spTree>
    <p:extLst>
      <p:ext uri="{BB962C8B-B14F-4D97-AF65-F5344CB8AC3E}">
        <p14:creationId xmlns:p14="http://schemas.microsoft.com/office/powerpoint/2010/main" val="22961034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9067343-D515-4FA6-A6F1-A1C6AA5222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Plateforme de réservation </a:t>
            </a:r>
            <a:r>
              <a:rPr lang="fr-FR" dirty="0" err="1"/>
              <a:t>Reservia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30AFF86-DA60-4BDD-875C-AB32B9778F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Objectifs de la présentation :</a:t>
            </a:r>
          </a:p>
          <a:p>
            <a:r>
              <a:rPr lang="fr-FR" dirty="0"/>
              <a:t>1/ Retour sur découpage/intégration de la maquette desktop : méthodologie et choix effectués</a:t>
            </a:r>
          </a:p>
          <a:p>
            <a:r>
              <a:rPr lang="fr-FR" dirty="0"/>
              <a:t>2/ Elaboration version responsive: méthodologie et choix effectués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521B2FA-7973-40CC-8435-A973A4865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88F0-556B-4BB7-8AAB-D63AEB65C662}" type="datetime1">
              <a:rPr lang="en-US" smtClean="0"/>
              <a:t>10/29/2021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C1CAC82-F38B-4AA9-A224-D3003CB502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9233562" y="2578526"/>
            <a:ext cx="4114800" cy="365125"/>
          </a:xfrm>
        </p:spPr>
        <p:txBody>
          <a:bodyPr/>
          <a:lstStyle/>
          <a:p>
            <a:r>
              <a:rPr lang="en-US" dirty="0"/>
              <a:t>Soutenance projet 2 - Alix PILLOT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BE56135-CF60-4986-9D83-88E4A71C0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2891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13">
            <a:extLst>
              <a:ext uri="{FF2B5EF4-FFF2-40B4-BE49-F238E27FC236}">
                <a16:creationId xmlns:a16="http://schemas.microsoft.com/office/drawing/2014/main" id="{870F1165-C2FC-4313-ADED-D8514C00E1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15">
            <a:extLst>
              <a:ext uri="{FF2B5EF4-FFF2-40B4-BE49-F238E27FC236}">
                <a16:creationId xmlns:a16="http://schemas.microsoft.com/office/drawing/2014/main" id="{3FD564DD-780E-4279-99FF-A16618E11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25B9D37-B4E0-4A92-BD13-F039A91D1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476" y="627796"/>
            <a:ext cx="5377524" cy="1035929"/>
          </a:xfrm>
        </p:spPr>
        <p:txBody>
          <a:bodyPr anchor="ctr">
            <a:normAutofit/>
          </a:bodyPr>
          <a:lstStyle/>
          <a:p>
            <a:r>
              <a:rPr lang="fr-FR" sz="3400" dirty="0"/>
              <a:t>1/Découpage maquette Desktop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938DB54-5051-474C-B955-DF4B33D4E4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6632" y="2400300"/>
            <a:ext cx="5572263" cy="3272405"/>
          </a:xfrm>
        </p:spPr>
        <p:txBody>
          <a:bodyPr>
            <a:normAutofit/>
          </a:bodyPr>
          <a:lstStyle/>
          <a:p>
            <a:pPr>
              <a:lnSpc>
                <a:spcPct val="130000"/>
              </a:lnSpc>
            </a:pPr>
            <a:r>
              <a:rPr lang="fr-FR" sz="1500" dirty="0"/>
              <a:t>Etape 1 : Attribution des balises sémantiques sur la maquette proposée : intégrer capture écran de la version papier 	=&gt;</a:t>
            </a:r>
          </a:p>
          <a:p>
            <a:pPr>
              <a:lnSpc>
                <a:spcPct val="130000"/>
              </a:lnSpc>
            </a:pPr>
            <a:r>
              <a:rPr lang="fr-FR" sz="1500" dirty="0"/>
              <a:t>Utilisation de Header, Section, Article, </a:t>
            </a:r>
            <a:r>
              <a:rPr lang="fr-FR" sz="1500" dirty="0" err="1"/>
              <a:t>Aside</a:t>
            </a:r>
            <a:r>
              <a:rPr lang="fr-FR" sz="1500" dirty="0"/>
              <a:t> et </a:t>
            </a:r>
            <a:r>
              <a:rPr lang="fr-FR" sz="1500" dirty="0" err="1"/>
              <a:t>Footer</a:t>
            </a:r>
            <a:r>
              <a:rPr lang="fr-FR" sz="1500" dirty="0"/>
              <a:t> + div class pour éléments spécifiques à mettre en forme</a:t>
            </a:r>
          </a:p>
          <a:p>
            <a:pPr marL="0" indent="0">
              <a:lnSpc>
                <a:spcPct val="130000"/>
              </a:lnSpc>
              <a:buNone/>
            </a:pPr>
            <a:endParaRPr lang="fr-FR" sz="1500" dirty="0"/>
          </a:p>
          <a:p>
            <a:pPr>
              <a:lnSpc>
                <a:spcPct val="130000"/>
              </a:lnSpc>
            </a:pPr>
            <a:endParaRPr lang="fr-FR" sz="1500" dirty="0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7600DA76-DA6E-4E66-A037-F1D4C6DFBA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9165" y="709165"/>
            <a:ext cx="3227158" cy="5003346"/>
          </a:xfrm>
          <a:prstGeom prst="rect">
            <a:avLst/>
          </a:prstGeom>
        </p:spPr>
      </p:pic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695A89D-E88A-47E0-87CE-24A2F031756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2" y="6140304"/>
            <a:ext cx="3154896" cy="28707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BE0A88F0-556B-4BB7-8AAB-D63AEB65C662}" type="datetime1">
              <a:rPr lang="en-US" smtClean="0"/>
              <a:pPr>
                <a:spcAft>
                  <a:spcPts val="600"/>
                </a:spcAft>
              </a:pPr>
              <a:t>10/29/2021</a:t>
            </a:fld>
            <a:endParaRPr lang="en-US"/>
          </a:p>
        </p:txBody>
      </p:sp>
      <p:cxnSp>
        <p:nvCxnSpPr>
          <p:cNvPr id="30" name="Straight Connector 17">
            <a:extLst>
              <a:ext uri="{FF2B5EF4-FFF2-40B4-BE49-F238E27FC236}">
                <a16:creationId xmlns:a16="http://schemas.microsoft.com/office/drawing/2014/main" id="{ABAD74CF-CB22-463B-9031-D3BE16111B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Espace réservé du pied de page 4">
            <a:extLst>
              <a:ext uri="{FF2B5EF4-FFF2-40B4-BE49-F238E27FC236}">
                <a16:creationId xmlns:a16="http://schemas.microsoft.com/office/drawing/2014/main" id="{4ACBFECC-F8C7-4DBD-B768-1256B902D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9232900" y="257810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Soutenance projet 2 - Alix PILLOT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940C5D7-86D0-4A64-9B2B-C1F07A8E4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21701" y="5672706"/>
            <a:ext cx="951908" cy="75467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1D2C36F-4504-47C0-B82F-A167342A2754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  <p:sp>
        <p:nvSpPr>
          <p:cNvPr id="31" name="Rectangle 19">
            <a:extLst>
              <a:ext uri="{FF2B5EF4-FFF2-40B4-BE49-F238E27FC236}">
                <a16:creationId xmlns:a16="http://schemas.microsoft.com/office/drawing/2014/main" id="{F5BB14C7-B6E4-427D-AEAC-7A18D089F9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Connector 21">
            <a:extLst>
              <a:ext uri="{FF2B5EF4-FFF2-40B4-BE49-F238E27FC236}">
                <a16:creationId xmlns:a16="http://schemas.microsoft.com/office/drawing/2014/main" id="{055BC9DE-F4C7-4F1F-833F-C0E20531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8900" y="329704"/>
            <a:ext cx="0" cy="5701553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23">
            <a:extLst>
              <a:ext uri="{FF2B5EF4-FFF2-40B4-BE49-F238E27FC236}">
                <a16:creationId xmlns:a16="http://schemas.microsoft.com/office/drawing/2014/main" id="{E95C7366-6A36-4307-81CE-FBD79DFF09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67744" y="1905000"/>
            <a:ext cx="6071156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25">
            <a:extLst>
              <a:ext uri="{FF2B5EF4-FFF2-40B4-BE49-F238E27FC236}">
                <a16:creationId xmlns:a16="http://schemas.microsoft.com/office/drawing/2014/main" id="{82B589D1-AB2D-469C-960E-40C719BA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64012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38">
            <a:extLst>
              <a:ext uri="{FF2B5EF4-FFF2-40B4-BE49-F238E27FC236}">
                <a16:creationId xmlns:a16="http://schemas.microsoft.com/office/drawing/2014/main" id="{870F1165-C2FC-4313-ADED-D8514C00E1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40">
            <a:extLst>
              <a:ext uri="{FF2B5EF4-FFF2-40B4-BE49-F238E27FC236}">
                <a16:creationId xmlns:a16="http://schemas.microsoft.com/office/drawing/2014/main" id="{3FD564DD-780E-4279-99FF-A16618E11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25B9D37-B4E0-4A92-BD13-F039A91D1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45914"/>
            <a:ext cx="9527275" cy="729988"/>
          </a:xfrm>
        </p:spPr>
        <p:txBody>
          <a:bodyPr anchor="ctr">
            <a:normAutofit/>
          </a:bodyPr>
          <a:lstStyle/>
          <a:p>
            <a:r>
              <a:rPr lang="fr-FR"/>
              <a:t>1/Découpage maquette Desktop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938DB54-5051-474C-B955-DF4B33D4E4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2" y="1905000"/>
            <a:ext cx="3584758" cy="3767706"/>
          </a:xfrm>
        </p:spPr>
        <p:txBody>
          <a:bodyPr>
            <a:normAutofit/>
          </a:bodyPr>
          <a:lstStyle/>
          <a:p>
            <a:pPr marL="0" indent="0">
              <a:lnSpc>
                <a:spcPct val="130000"/>
              </a:lnSpc>
              <a:buNone/>
            </a:pPr>
            <a:r>
              <a:rPr lang="fr-FR" sz="1500" b="1" dirty="0"/>
              <a:t>Etape 2 : Elaboration du fichier HTML sur VS code :</a:t>
            </a:r>
          </a:p>
          <a:p>
            <a:pPr>
              <a:lnSpc>
                <a:spcPct val="130000"/>
              </a:lnSpc>
            </a:pPr>
            <a:r>
              <a:rPr lang="fr-FR" sz="1500" dirty="0"/>
              <a:t>Préparation d’un dossier spécifique avec images séparées</a:t>
            </a:r>
          </a:p>
          <a:p>
            <a:pPr>
              <a:lnSpc>
                <a:spcPct val="130000"/>
              </a:lnSpc>
            </a:pPr>
            <a:r>
              <a:rPr lang="fr-FR" sz="1500" dirty="0"/>
              <a:t>Intégration des liens google font et icones Font </a:t>
            </a:r>
            <a:r>
              <a:rPr lang="fr-FR" sz="1500" dirty="0" err="1"/>
              <a:t>awesome</a:t>
            </a:r>
            <a:r>
              <a:rPr lang="fr-FR" sz="1500" dirty="0"/>
              <a:t> (création kit </a:t>
            </a:r>
            <a:r>
              <a:rPr lang="fr-FR" sz="1500" dirty="0" err="1"/>
              <a:t>specifique</a:t>
            </a:r>
            <a:r>
              <a:rPr lang="fr-FR" sz="1500" dirty="0"/>
              <a:t>)</a:t>
            </a:r>
          </a:p>
          <a:p>
            <a:pPr>
              <a:lnSpc>
                <a:spcPct val="130000"/>
              </a:lnSpc>
            </a:pPr>
            <a:r>
              <a:rPr lang="fr-FR" sz="1500" dirty="0"/>
              <a:t>Rédaction page html avec attribution des class</a:t>
            </a:r>
          </a:p>
          <a:p>
            <a:pPr>
              <a:lnSpc>
                <a:spcPct val="130000"/>
              </a:lnSpc>
            </a:pPr>
            <a:endParaRPr lang="fr-FR" sz="1500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578052D4-A4AD-4774-BAD0-5F90CAF75A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8401" y="1610830"/>
            <a:ext cx="5624943" cy="4334633"/>
          </a:xfrm>
          <a:prstGeom prst="rect">
            <a:avLst/>
          </a:prstGeom>
        </p:spPr>
      </p:pic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695A89D-E88A-47E0-87CE-24A2F031756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2" y="6140304"/>
            <a:ext cx="3154896" cy="28707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BE0A88F0-556B-4BB7-8AAB-D63AEB65C662}" type="datetime1">
              <a:rPr lang="en-US" smtClean="0"/>
              <a:pPr>
                <a:spcAft>
                  <a:spcPts val="600"/>
                </a:spcAft>
              </a:pPr>
              <a:t>10/29/2021</a:t>
            </a:fld>
            <a:endParaRPr lang="en-US"/>
          </a:p>
        </p:txBody>
      </p:sp>
      <p:cxnSp>
        <p:nvCxnSpPr>
          <p:cNvPr id="55" name="Straight Connector 42">
            <a:extLst>
              <a:ext uri="{FF2B5EF4-FFF2-40B4-BE49-F238E27FC236}">
                <a16:creationId xmlns:a16="http://schemas.microsoft.com/office/drawing/2014/main" id="{ABAD74CF-CB22-463B-9031-D3BE16111B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Espace réservé du pied de page 4">
            <a:extLst>
              <a:ext uri="{FF2B5EF4-FFF2-40B4-BE49-F238E27FC236}">
                <a16:creationId xmlns:a16="http://schemas.microsoft.com/office/drawing/2014/main" id="{4ACBFECC-F8C7-4DBD-B768-1256B902D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9232900" y="257810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Soutenance projet 2 - Alix PILLOT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940C5D7-86D0-4A64-9B2B-C1F07A8E4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21701" y="5672706"/>
            <a:ext cx="951908" cy="75467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1D2C36F-4504-47C0-B82F-A167342A2754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sp>
        <p:nvSpPr>
          <p:cNvPr id="56" name="Rectangle 44">
            <a:extLst>
              <a:ext uri="{FF2B5EF4-FFF2-40B4-BE49-F238E27FC236}">
                <a16:creationId xmlns:a16="http://schemas.microsoft.com/office/drawing/2014/main" id="{F5BB14C7-B6E4-427D-AEAC-7A18D089F9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7" name="Straight Connector 46">
            <a:extLst>
              <a:ext uri="{FF2B5EF4-FFF2-40B4-BE49-F238E27FC236}">
                <a16:creationId xmlns:a16="http://schemas.microsoft.com/office/drawing/2014/main" id="{82B589D1-AB2D-469C-960E-40C719BA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48">
            <a:extLst>
              <a:ext uri="{FF2B5EF4-FFF2-40B4-BE49-F238E27FC236}">
                <a16:creationId xmlns:a16="http://schemas.microsoft.com/office/drawing/2014/main" id="{055BC9DE-F4C7-4F1F-833F-C0E20531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86300" y="1377869"/>
            <a:ext cx="0" cy="4669568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0">
            <a:extLst>
              <a:ext uri="{FF2B5EF4-FFF2-40B4-BE49-F238E27FC236}">
                <a16:creationId xmlns:a16="http://schemas.microsoft.com/office/drawing/2014/main" id="{E95C7366-6A36-4307-81CE-FBD79DFF09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67744" y="1371600"/>
            <a:ext cx="10380954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39979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11">
            <a:extLst>
              <a:ext uri="{FF2B5EF4-FFF2-40B4-BE49-F238E27FC236}">
                <a16:creationId xmlns:a16="http://schemas.microsoft.com/office/drawing/2014/main" id="{870F1165-C2FC-4313-ADED-D8514C00E1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13">
            <a:extLst>
              <a:ext uri="{FF2B5EF4-FFF2-40B4-BE49-F238E27FC236}">
                <a16:creationId xmlns:a16="http://schemas.microsoft.com/office/drawing/2014/main" id="{3FD564DD-780E-4279-99FF-A16618E11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25B9D37-B4E0-4A92-BD13-F039A91D1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45914"/>
            <a:ext cx="9527275" cy="729988"/>
          </a:xfrm>
        </p:spPr>
        <p:txBody>
          <a:bodyPr anchor="ctr">
            <a:normAutofit/>
          </a:bodyPr>
          <a:lstStyle/>
          <a:p>
            <a:r>
              <a:rPr lang="fr-FR" dirty="0"/>
              <a:t>1/Découpage maquette Desktop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938DB54-5051-474C-B955-DF4B33D4E4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3418" y="1905000"/>
            <a:ext cx="3649992" cy="376770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b="1" dirty="0"/>
              <a:t>Etape 3 : Lien repository sur Git hub pour commit réguliers via VS code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03FE6A3-EE2B-413F-B628-90BACBEFDD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9927" y="1650633"/>
            <a:ext cx="5429733" cy="4061871"/>
          </a:xfrm>
          <a:prstGeom prst="rect">
            <a:avLst/>
          </a:prstGeom>
        </p:spPr>
      </p:pic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695A89D-E88A-47E0-87CE-24A2F031756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2" y="6140304"/>
            <a:ext cx="3154896" cy="28707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BE0A88F0-556B-4BB7-8AAB-D63AEB65C662}" type="datetime1">
              <a:rPr lang="en-US" smtClean="0"/>
              <a:pPr>
                <a:spcAft>
                  <a:spcPts val="600"/>
                </a:spcAft>
              </a:pPr>
              <a:t>10/29/2021</a:t>
            </a:fld>
            <a:endParaRPr lang="en-US"/>
          </a:p>
        </p:txBody>
      </p:sp>
      <p:cxnSp>
        <p:nvCxnSpPr>
          <p:cNvPr id="28" name="Straight Connector 15">
            <a:extLst>
              <a:ext uri="{FF2B5EF4-FFF2-40B4-BE49-F238E27FC236}">
                <a16:creationId xmlns:a16="http://schemas.microsoft.com/office/drawing/2014/main" id="{ABAD74CF-CB22-463B-9031-D3BE16111B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Espace réservé du pied de page 4">
            <a:extLst>
              <a:ext uri="{FF2B5EF4-FFF2-40B4-BE49-F238E27FC236}">
                <a16:creationId xmlns:a16="http://schemas.microsoft.com/office/drawing/2014/main" id="{4ACBFECC-F8C7-4DBD-B768-1256B902D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9232900" y="257810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Soutenance projet 2 - Alix PILLOT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940C5D7-86D0-4A64-9B2B-C1F07A8E4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21701" y="5672706"/>
            <a:ext cx="951908" cy="75467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1D2C36F-4504-47C0-B82F-A167342A2754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  <p:sp>
        <p:nvSpPr>
          <p:cNvPr id="29" name="Rectangle 17">
            <a:extLst>
              <a:ext uri="{FF2B5EF4-FFF2-40B4-BE49-F238E27FC236}">
                <a16:creationId xmlns:a16="http://schemas.microsoft.com/office/drawing/2014/main" id="{F5BB14C7-B6E4-427D-AEAC-7A18D089F9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Connector 19">
            <a:extLst>
              <a:ext uri="{FF2B5EF4-FFF2-40B4-BE49-F238E27FC236}">
                <a16:creationId xmlns:a16="http://schemas.microsoft.com/office/drawing/2014/main" id="{82B589D1-AB2D-469C-960E-40C719BA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21">
            <a:extLst>
              <a:ext uri="{FF2B5EF4-FFF2-40B4-BE49-F238E27FC236}">
                <a16:creationId xmlns:a16="http://schemas.microsoft.com/office/drawing/2014/main" id="{055BC9DE-F4C7-4F1F-833F-C0E20531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86300" y="1377869"/>
            <a:ext cx="0" cy="4669568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23">
            <a:extLst>
              <a:ext uri="{FF2B5EF4-FFF2-40B4-BE49-F238E27FC236}">
                <a16:creationId xmlns:a16="http://schemas.microsoft.com/office/drawing/2014/main" id="{E95C7366-6A36-4307-81CE-FBD79DFF09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67744" y="1371600"/>
            <a:ext cx="10380954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17119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870F1165-C2FC-4313-ADED-D8514C00E1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3FD564DD-780E-4279-99FF-A16618E11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25B9D37-B4E0-4A92-BD13-F039A91D1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45914"/>
            <a:ext cx="9527275" cy="1241944"/>
          </a:xfrm>
        </p:spPr>
        <p:txBody>
          <a:bodyPr>
            <a:normAutofit/>
          </a:bodyPr>
          <a:lstStyle/>
          <a:p>
            <a:r>
              <a:rPr lang="fr-FR" dirty="0"/>
              <a:t>1/Découpage maquette Desktop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938DB54-5051-474C-B955-DF4B33D4E4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3418" y="2400303"/>
            <a:ext cx="4049871" cy="33522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b="1" dirty="0"/>
              <a:t>Etape 4 : Rédaction du fichier CSS avec regroupement des propriétés similaires sur plusieurs éléments</a:t>
            </a:r>
          </a:p>
          <a:p>
            <a:endParaRPr lang="fr-FR" dirty="0"/>
          </a:p>
          <a:p>
            <a:endParaRPr lang="fr-FR" dirty="0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C6AE15ED-9A8C-4DD0-9B1B-AD57106AEF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1574" b="-3"/>
          <a:stretch/>
        </p:blipFill>
        <p:spPr>
          <a:xfrm>
            <a:off x="4688736" y="1905000"/>
            <a:ext cx="6054352" cy="4142428"/>
          </a:xfrm>
          <a:prstGeom prst="rect">
            <a:avLst/>
          </a:prstGeom>
        </p:spPr>
      </p:pic>
      <p:sp>
        <p:nvSpPr>
          <p:cNvPr id="7" name="Espace réservé du pied de page 4">
            <a:extLst>
              <a:ext uri="{FF2B5EF4-FFF2-40B4-BE49-F238E27FC236}">
                <a16:creationId xmlns:a16="http://schemas.microsoft.com/office/drawing/2014/main" id="{4ACBFECC-F8C7-4DBD-B768-1256B902D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9232900" y="257810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Soutenance projet 2 - Alix PILLOT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695A89D-E88A-47E0-87CE-24A2F031756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2" y="6140304"/>
            <a:ext cx="3154896" cy="28707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BE0A88F0-556B-4BB7-8AAB-D63AEB65C662}" type="datetime1">
              <a:rPr lang="en-US" smtClean="0"/>
              <a:pPr>
                <a:spcAft>
                  <a:spcPts val="600"/>
                </a:spcAft>
              </a:pPr>
              <a:t>10/29/2021</a:t>
            </a:fld>
            <a:endParaRPr lang="en-US"/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ABAD74CF-CB22-463B-9031-D3BE16111B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940C5D7-86D0-4A64-9B2B-C1F07A8E4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21701" y="5672706"/>
            <a:ext cx="951908" cy="75467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1D2C36F-4504-47C0-B82F-A167342A2754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F5BB14C7-B6E4-427D-AEAC-7A18D089F9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82B589D1-AB2D-469C-960E-40C719BA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055BC9DE-F4C7-4F1F-833F-C0E20531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86300" y="1905000"/>
            <a:ext cx="0" cy="4142431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E95C7366-6A36-4307-81CE-FBD79DFF09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67744" y="1905000"/>
            <a:ext cx="10380954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71973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7" name="Rectangle 56">
            <a:extLst>
              <a:ext uri="{FF2B5EF4-FFF2-40B4-BE49-F238E27FC236}">
                <a16:creationId xmlns:a16="http://schemas.microsoft.com/office/drawing/2014/main" id="{A6F16E74-3365-4789-B97F-4F2FE67872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42E53988-7613-4C2E-81FD-F9C05C6333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25B9D37-B4E0-4A92-BD13-F039A91D1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703687"/>
            <a:ext cx="9464387" cy="918631"/>
          </a:xfrm>
        </p:spPr>
        <p:txBody>
          <a:bodyPr>
            <a:normAutofit/>
          </a:bodyPr>
          <a:lstStyle/>
          <a:p>
            <a:r>
              <a:rPr lang="fr-FR" dirty="0"/>
              <a:t>1/Découpage maquette Desktop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938DB54-5051-474C-B955-DF4B33D4E4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00306"/>
            <a:ext cx="3613702" cy="3233572"/>
          </a:xfrm>
        </p:spPr>
        <p:txBody>
          <a:bodyPr>
            <a:normAutofit/>
          </a:bodyPr>
          <a:lstStyle/>
          <a:p>
            <a:r>
              <a:rPr lang="fr-FR" dirty="0"/>
              <a:t>Etape 5 – Affichage des résultats dans les navigateurs Firefox et Google chrome</a:t>
            </a:r>
          </a:p>
          <a:p>
            <a:endParaRPr lang="fr-FR" dirty="0"/>
          </a:p>
        </p:txBody>
      </p:sp>
      <p:sp useBgFill="1">
        <p:nvSpPr>
          <p:cNvPr id="61" name="Rectangle 60">
            <a:extLst>
              <a:ext uri="{FF2B5EF4-FFF2-40B4-BE49-F238E27FC236}">
                <a16:creationId xmlns:a16="http://schemas.microsoft.com/office/drawing/2014/main" id="{49CF8FC2-6B51-4DBF-B768-CFDBE808E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83158" y="1907554"/>
            <a:ext cx="6065538" cy="41252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3FF0C587-51D8-4AA0-99D8-BB237834FC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3294" y="2013527"/>
            <a:ext cx="2832278" cy="1790394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A49BE422-9029-417F-9500-0E56247CCE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8590" y="4109761"/>
            <a:ext cx="2598445" cy="1844806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C4BAC8C0-9784-4EF1-8D36-AA8CDC9B4A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6923" y="4109761"/>
            <a:ext cx="2701123" cy="1844807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7DFE5644-B075-4031-995B-DB85F6D742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6453" y="2009028"/>
            <a:ext cx="2716301" cy="1785851"/>
          </a:xfrm>
          <a:prstGeom prst="rect">
            <a:avLst/>
          </a:prstGeom>
        </p:spPr>
      </p:pic>
      <p:sp>
        <p:nvSpPr>
          <p:cNvPr id="7" name="Espace réservé du pied de page 4">
            <a:extLst>
              <a:ext uri="{FF2B5EF4-FFF2-40B4-BE49-F238E27FC236}">
                <a16:creationId xmlns:a16="http://schemas.microsoft.com/office/drawing/2014/main" id="{4ACBFECC-F8C7-4DBD-B768-1256B902D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9232900" y="257810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Soutenance projet 2 - Alix PILLOT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695A89D-E88A-47E0-87CE-24A2F031756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2" y="6140304"/>
            <a:ext cx="3154896" cy="28707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BE0A88F0-556B-4BB7-8AAB-D63AEB65C662}" type="datetime1">
              <a:rPr lang="en-US" smtClean="0"/>
              <a:pPr>
                <a:spcAft>
                  <a:spcPts val="600"/>
                </a:spcAft>
              </a:pPr>
              <a:t>10/29/2021</a:t>
            </a:fld>
            <a:endParaRPr lang="en-US"/>
          </a:p>
        </p:txBody>
      </p: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4A727C2E-6920-48AB-ACF5-251D5B91C7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940C5D7-86D0-4A64-9B2B-C1F07A8E4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21701" y="5672706"/>
            <a:ext cx="951908" cy="75467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1D2C36F-4504-47C0-B82F-A167342A2754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B4B94F9D-3AFE-40F8-A0BC-CC3ABE675C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6C95FEEC-86B9-448D-9986-5E1C6064E0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57533" y="1901960"/>
            <a:ext cx="10389062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65B29B25-CC6E-4317-BE17-C17D211FDF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99E1BA52-E54C-4899-AA06-453AF0E5E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86300" y="1897626"/>
            <a:ext cx="0" cy="4149811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DE34937D-2CAB-4D6E-B21F-36AAE9D5B1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83158" y="3952320"/>
            <a:ext cx="6068683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AD64C76B-F775-4262-8730-DDC4DAF00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715290" y="1907554"/>
            <a:ext cx="0" cy="4142438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65290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25B9D37-B4E0-4A92-BD13-F039A91D1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1/Découpage maquette Desktop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938DB54-5051-474C-B955-DF4B33D4E4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Etape 6 – résultats obtenus au valideur W3C fichiers HTML et CSS</a:t>
            </a:r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695A89D-E88A-47E0-87CE-24A2F0317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88F0-556B-4BB7-8AAB-D63AEB65C662}" type="datetime1">
              <a:rPr lang="en-US" smtClean="0"/>
              <a:t>10/29/2021</a:t>
            </a:fld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940C5D7-86D0-4A64-9B2B-C1F07A8E4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8</a:t>
            </a:fld>
            <a:endParaRPr lang="en-US"/>
          </a:p>
        </p:txBody>
      </p:sp>
      <p:sp>
        <p:nvSpPr>
          <p:cNvPr id="7" name="Espace réservé du pied de page 4">
            <a:extLst>
              <a:ext uri="{FF2B5EF4-FFF2-40B4-BE49-F238E27FC236}">
                <a16:creationId xmlns:a16="http://schemas.microsoft.com/office/drawing/2014/main" id="{4ACBFECC-F8C7-4DBD-B768-1256B902D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9232900" y="2578100"/>
            <a:ext cx="4114800" cy="365125"/>
          </a:xfrm>
        </p:spPr>
        <p:txBody>
          <a:bodyPr/>
          <a:lstStyle/>
          <a:p>
            <a:r>
              <a:rPr lang="en-US" dirty="0"/>
              <a:t>Soutenance projet 2 - Alix PILLOT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A3D2708-2C7A-42C9-93E6-4303071AC2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2" y="2108595"/>
            <a:ext cx="9008533" cy="4356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79338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25B9D37-B4E0-4A92-BD13-F039A91D1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2/Version responsive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938DB54-5051-474C-B955-DF4B33D4E4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Etape 1 – Ajouts des media </a:t>
            </a:r>
            <a:r>
              <a:rPr lang="fr-FR" dirty="0" err="1"/>
              <a:t>queries</a:t>
            </a:r>
            <a:r>
              <a:rPr lang="fr-FR" dirty="0"/>
              <a:t> :</a:t>
            </a:r>
          </a:p>
          <a:p>
            <a:r>
              <a:rPr lang="fr-FR" dirty="0"/>
              <a:t>Adaptation des marges pour </a:t>
            </a:r>
            <a:r>
              <a:rPr lang="fr-FR" dirty="0" err="1"/>
              <a:t>Ipad</a:t>
            </a:r>
            <a:endParaRPr lang="fr-FR" dirty="0"/>
          </a:p>
          <a:p>
            <a:r>
              <a:rPr lang="fr-FR" dirty="0"/>
              <a:t>=&gt; capture écran</a:t>
            </a:r>
          </a:p>
          <a:p>
            <a:r>
              <a:rPr lang="fr-FR" dirty="0" err="1"/>
              <a:t>Medias</a:t>
            </a:r>
            <a:r>
              <a:rPr lang="fr-FR" dirty="0"/>
              <a:t> </a:t>
            </a:r>
            <a:r>
              <a:rPr lang="fr-FR" dirty="0" err="1"/>
              <a:t>queries</a:t>
            </a:r>
            <a:r>
              <a:rPr lang="fr-FR" dirty="0"/>
              <a:t> pour petites résolutions :</a:t>
            </a:r>
          </a:p>
          <a:p>
            <a:r>
              <a:rPr lang="fr-FR" dirty="0"/>
              <a:t>=&gt; capture écran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695A89D-E88A-47E0-87CE-24A2F0317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88F0-556B-4BB7-8AAB-D63AEB65C662}" type="datetime1">
              <a:rPr lang="en-US" smtClean="0"/>
              <a:t>10/29/2021</a:t>
            </a:fld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940C5D7-86D0-4A64-9B2B-C1F07A8E4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9</a:t>
            </a:fld>
            <a:endParaRPr lang="en-US"/>
          </a:p>
        </p:txBody>
      </p:sp>
      <p:sp>
        <p:nvSpPr>
          <p:cNvPr id="7" name="Espace réservé du pied de page 4">
            <a:extLst>
              <a:ext uri="{FF2B5EF4-FFF2-40B4-BE49-F238E27FC236}">
                <a16:creationId xmlns:a16="http://schemas.microsoft.com/office/drawing/2014/main" id="{4ACBFECC-F8C7-4DBD-B768-1256B902D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9232900" y="2578100"/>
            <a:ext cx="4114800" cy="365125"/>
          </a:xfrm>
        </p:spPr>
        <p:txBody>
          <a:bodyPr/>
          <a:lstStyle/>
          <a:p>
            <a:r>
              <a:rPr lang="en-US" dirty="0"/>
              <a:t>Soutenance projet 2 - Alix PILLOT</a:t>
            </a:r>
          </a:p>
        </p:txBody>
      </p:sp>
    </p:spTree>
    <p:extLst>
      <p:ext uri="{BB962C8B-B14F-4D97-AF65-F5344CB8AC3E}">
        <p14:creationId xmlns:p14="http://schemas.microsoft.com/office/powerpoint/2010/main" val="811462202"/>
      </p:ext>
    </p:extLst>
  </p:cSld>
  <p:clrMapOvr>
    <a:masterClrMapping/>
  </p:clrMapOvr>
</p:sld>
</file>

<file path=ppt/theme/theme1.xml><?xml version="1.0" encoding="utf-8"?>
<a:theme xmlns:a="http://schemas.openxmlformats.org/drawingml/2006/main" name="MemoVTI">
  <a:themeElements>
    <a:clrScheme name="AnalogousFromLightSeedRightStep">
      <a:dk1>
        <a:srgbClr val="000000"/>
      </a:dk1>
      <a:lt1>
        <a:srgbClr val="FFFFFF"/>
      </a:lt1>
      <a:dk2>
        <a:srgbClr val="242741"/>
      </a:dk2>
      <a:lt2>
        <a:srgbClr val="E8E2E2"/>
      </a:lt2>
      <a:accent1>
        <a:srgbClr val="73A9AD"/>
      </a:accent1>
      <a:accent2>
        <a:srgbClr val="749DC4"/>
      </a:accent2>
      <a:accent3>
        <a:srgbClr val="8D93CF"/>
      </a:accent3>
      <a:accent4>
        <a:srgbClr val="8E74C4"/>
      </a:accent4>
      <a:accent5>
        <a:srgbClr val="BE8DCF"/>
      </a:accent5>
      <a:accent6>
        <a:srgbClr val="C474B8"/>
      </a:accent6>
      <a:hlink>
        <a:srgbClr val="AE6E69"/>
      </a:hlink>
      <a:folHlink>
        <a:srgbClr val="7F7F7F"/>
      </a:folHlink>
    </a:clrScheme>
    <a:fontScheme name="Elephant Univers Condensed">
      <a:majorFont>
        <a:latin typeface="Elephant"/>
        <a:ea typeface=""/>
        <a:cs typeface=""/>
      </a:majorFont>
      <a:minorFont>
        <a:latin typeface="Univers Condense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moVTI" id="{DF30D94D-D909-45F8-8565-C675708280D4}" vid="{636A8D8B-0354-48FA-9492-83E81C2616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</TotalTime>
  <Words>351</Words>
  <Application>Microsoft Office PowerPoint</Application>
  <PresentationFormat>Grand écran</PresentationFormat>
  <Paragraphs>64</Paragraphs>
  <Slides>10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4" baseType="lpstr">
      <vt:lpstr>Arial</vt:lpstr>
      <vt:lpstr>Elephant</vt:lpstr>
      <vt:lpstr>Univers Condensed</vt:lpstr>
      <vt:lpstr>MemoVTI</vt:lpstr>
      <vt:lpstr>Formation Open Classroom (OC) - développement web</vt:lpstr>
      <vt:lpstr>Plateforme de réservation Reservia</vt:lpstr>
      <vt:lpstr>1/Découpage maquette Desktop</vt:lpstr>
      <vt:lpstr>1/Découpage maquette Desktop</vt:lpstr>
      <vt:lpstr>1/Découpage maquette Desktop</vt:lpstr>
      <vt:lpstr>1/Découpage maquette Desktop</vt:lpstr>
      <vt:lpstr>1/Découpage maquette Desktop</vt:lpstr>
      <vt:lpstr>1/Découpage maquette Desktop</vt:lpstr>
      <vt:lpstr>2/Version responsive</vt:lpstr>
      <vt:lpstr>2/Version responsive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Formation Open Classroom (OC) - développement web</dc:title>
  <dc:creator>alix pillot</dc:creator>
  <cp:lastModifiedBy>alix pillot</cp:lastModifiedBy>
  <cp:revision>1</cp:revision>
  <dcterms:created xsi:type="dcterms:W3CDTF">2021-10-27T06:11:38Z</dcterms:created>
  <dcterms:modified xsi:type="dcterms:W3CDTF">2021-10-29T07:55:08Z</dcterms:modified>
</cp:coreProperties>
</file>

<file path=docProps/thumbnail.jpeg>
</file>